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51"/>
  </p:notesMasterIdLst>
  <p:handoutMasterIdLst>
    <p:handoutMasterId r:id="rId52"/>
  </p:handoutMasterIdLst>
  <p:sldIdLst>
    <p:sldId id="256" r:id="rId2"/>
    <p:sldId id="328" r:id="rId3"/>
    <p:sldId id="258" r:id="rId4"/>
    <p:sldId id="259" r:id="rId5"/>
    <p:sldId id="325" r:id="rId6"/>
    <p:sldId id="324" r:id="rId7"/>
    <p:sldId id="326" r:id="rId8"/>
    <p:sldId id="293" r:id="rId9"/>
    <p:sldId id="294" r:id="rId10"/>
    <p:sldId id="289" r:id="rId11"/>
    <p:sldId id="295" r:id="rId12"/>
    <p:sldId id="296" r:id="rId13"/>
    <p:sldId id="297" r:id="rId14"/>
    <p:sldId id="298" r:id="rId15"/>
    <p:sldId id="327" r:id="rId16"/>
    <p:sldId id="290" r:id="rId17"/>
    <p:sldId id="302" r:id="rId18"/>
    <p:sldId id="303" r:id="rId19"/>
    <p:sldId id="304" r:id="rId20"/>
    <p:sldId id="305" r:id="rId21"/>
    <p:sldId id="306" r:id="rId22"/>
    <p:sldId id="333" r:id="rId23"/>
    <p:sldId id="307" r:id="rId24"/>
    <p:sldId id="331" r:id="rId25"/>
    <p:sldId id="309" r:id="rId26"/>
    <p:sldId id="310" r:id="rId27"/>
    <p:sldId id="311" r:id="rId28"/>
    <p:sldId id="312" r:id="rId29"/>
    <p:sldId id="314" r:id="rId30"/>
    <p:sldId id="315" r:id="rId31"/>
    <p:sldId id="316" r:id="rId32"/>
    <p:sldId id="334" r:id="rId33"/>
    <p:sldId id="320" r:id="rId34"/>
    <p:sldId id="337" r:id="rId35"/>
    <p:sldId id="336" r:id="rId36"/>
    <p:sldId id="335" r:id="rId37"/>
    <p:sldId id="330" r:id="rId38"/>
    <p:sldId id="321" r:id="rId39"/>
    <p:sldId id="322" r:id="rId40"/>
    <p:sldId id="338" r:id="rId41"/>
    <p:sldId id="339" r:id="rId42"/>
    <p:sldId id="340" r:id="rId43"/>
    <p:sldId id="343" r:id="rId44"/>
    <p:sldId id="341" r:id="rId45"/>
    <p:sldId id="342" r:id="rId46"/>
    <p:sldId id="291" r:id="rId47"/>
    <p:sldId id="329" r:id="rId48"/>
    <p:sldId id="323" r:id="rId49"/>
    <p:sldId id="300" r:id="rId50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Domine" panose="02040503040403060204" pitchFamily="18" charset="0"/>
      <p:regular r:id="rId58"/>
      <p:bold r:id="rId59"/>
    </p:embeddedFont>
    <p:embeddedFont>
      <p:font typeface="FiraCode-Retina" pitchFamily="49" charset="0"/>
      <p:regular r:id="rId60"/>
    </p:embeddedFont>
    <p:embeddedFont>
      <p:font typeface="Open Sans" panose="020B0606030504020204" pitchFamily="34" charset="0"/>
      <p:regular r:id="rId61"/>
      <p:bold r:id="rId62"/>
      <p:italic r:id="rId63"/>
      <p:boldItalic r:id="rId64"/>
    </p:embeddedFont>
    <p:embeddedFont>
      <p:font typeface="Roboto" panose="02000000000000000000" pitchFamily="2" charset="0"/>
      <p:regular r:id="rId65"/>
      <p:bold r:id="rId66"/>
      <p:italic r:id="rId67"/>
      <p:boldItalic r:id="rId68"/>
    </p:embeddedFont>
    <p:embeddedFont>
      <p:font typeface="Segoe UI" panose="020B0502040204020203" pitchFamily="34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E31"/>
    <a:srgbClr val="26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9DF4D-A279-9B47-8B6E-CE88D793FB45}" v="29" dt="2024-01-08T13:04:04.467"/>
  </p1510:revLst>
</p1510:revInfo>
</file>

<file path=ppt/tableStyles.xml><?xml version="1.0" encoding="utf-8"?>
<a:tblStyleLst xmlns:a="http://schemas.openxmlformats.org/drawingml/2006/main" def="{9A77E8D5-6A50-433C-899A-1BF217ED7FD6}">
  <a:tblStyle styleId="{9A77E8D5-6A50-433C-899A-1BF217ED7F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09"/>
    <p:restoredTop sz="73840"/>
  </p:normalViewPr>
  <p:slideViewPr>
    <p:cSldViewPr snapToGrid="0">
      <p:cViewPr varScale="1">
        <p:scale>
          <a:sx n="218" d="100"/>
          <a:sy n="218" d="100"/>
        </p:scale>
        <p:origin x="4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5" d="100"/>
          <a:sy n="115" d="100"/>
        </p:scale>
        <p:origin x="413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presProps" Target="presProps.xml"/><Relationship Id="rId78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1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UNIER Jonathan" userId="07ae2fff-e17e-4c64-9637-7213a50aed2c" providerId="ADAL" clId="{7ED9DF4D-A279-9B47-8B6E-CE88D793FB45}"/>
    <pc:docChg chg="undo custSel addSld delSld modSld">
      <pc:chgData name="MEUNIER Jonathan" userId="07ae2fff-e17e-4c64-9637-7213a50aed2c" providerId="ADAL" clId="{7ED9DF4D-A279-9B47-8B6E-CE88D793FB45}" dt="2024-01-08T13:04:16.029" v="590" actId="1076"/>
      <pc:docMkLst>
        <pc:docMk/>
      </pc:docMkLst>
      <pc:sldChg chg="modSp">
        <pc:chgData name="MEUNIER Jonathan" userId="07ae2fff-e17e-4c64-9637-7213a50aed2c" providerId="ADAL" clId="{7ED9DF4D-A279-9B47-8B6E-CE88D793FB45}" dt="2024-01-05T12:54:23.323" v="3" actId="20577"/>
        <pc:sldMkLst>
          <pc:docMk/>
          <pc:sldMk cId="3239025961" sldId="305"/>
        </pc:sldMkLst>
        <pc:spChg chg="mod">
          <ac:chgData name="MEUNIER Jonathan" userId="07ae2fff-e17e-4c64-9637-7213a50aed2c" providerId="ADAL" clId="{7ED9DF4D-A279-9B47-8B6E-CE88D793FB45}" dt="2024-01-05T12:54:23.323" v="3" actId="20577"/>
          <ac:spMkLst>
            <pc:docMk/>
            <pc:sldMk cId="3239025961" sldId="305"/>
            <ac:spMk id="4" creationId="{29D4B30A-A467-131A-79EA-259754091E96}"/>
          </ac:spMkLst>
        </pc:spChg>
      </pc:sldChg>
      <pc:sldChg chg="delSp modSp mod">
        <pc:chgData name="MEUNIER Jonathan" userId="07ae2fff-e17e-4c64-9637-7213a50aed2c" providerId="ADAL" clId="{7ED9DF4D-A279-9B47-8B6E-CE88D793FB45}" dt="2024-01-05T13:08:46.906" v="414" actId="2710"/>
        <pc:sldMkLst>
          <pc:docMk/>
          <pc:sldMk cId="1886742666" sldId="306"/>
        </pc:sldMkLst>
        <pc:spChg chg="mod">
          <ac:chgData name="MEUNIER Jonathan" userId="07ae2fff-e17e-4c64-9637-7213a50aed2c" providerId="ADAL" clId="{7ED9DF4D-A279-9B47-8B6E-CE88D793FB45}" dt="2024-01-05T13:08:46.906" v="414" actId="2710"/>
          <ac:spMkLst>
            <pc:docMk/>
            <pc:sldMk cId="1886742666" sldId="306"/>
            <ac:spMk id="3" creationId="{2B60FD14-27F7-E551-B63A-F03CC72135E8}"/>
          </ac:spMkLst>
        </pc:spChg>
        <pc:spChg chg="del">
          <ac:chgData name="MEUNIER Jonathan" userId="07ae2fff-e17e-4c64-9637-7213a50aed2c" providerId="ADAL" clId="{7ED9DF4D-A279-9B47-8B6E-CE88D793FB45}" dt="2024-01-05T13:00:19.841" v="5" actId="478"/>
          <ac:spMkLst>
            <pc:docMk/>
            <pc:sldMk cId="1886742666" sldId="306"/>
            <ac:spMk id="7" creationId="{AE912036-3C50-B31D-BBA4-E71417E10B3C}"/>
          </ac:spMkLst>
        </pc:spChg>
        <pc:graphicFrameChg chg="del">
          <ac:chgData name="MEUNIER Jonathan" userId="07ae2fff-e17e-4c64-9637-7213a50aed2c" providerId="ADAL" clId="{7ED9DF4D-A279-9B47-8B6E-CE88D793FB45}" dt="2024-01-05T13:00:18.850" v="4" actId="478"/>
          <ac:graphicFrameMkLst>
            <pc:docMk/>
            <pc:sldMk cId="1886742666" sldId="306"/>
            <ac:graphicFrameMk id="4" creationId="{CA4AB736-FDDD-2217-9FEC-DDBA04FC1AAD}"/>
          </ac:graphicFrameMkLst>
        </pc:graphicFrameChg>
      </pc:sldChg>
      <pc:sldChg chg="addSp delSp modSp mod delAnim modAnim">
        <pc:chgData name="MEUNIER Jonathan" userId="07ae2fff-e17e-4c64-9637-7213a50aed2c" providerId="ADAL" clId="{7ED9DF4D-A279-9B47-8B6E-CE88D793FB45}" dt="2024-01-05T13:36:50.389" v="468" actId="1076"/>
        <pc:sldMkLst>
          <pc:docMk/>
          <pc:sldMk cId="4206410750" sldId="307"/>
        </pc:sldMkLst>
        <pc:spChg chg="del mod">
          <ac:chgData name="MEUNIER Jonathan" userId="07ae2fff-e17e-4c64-9637-7213a50aed2c" providerId="ADAL" clId="{7ED9DF4D-A279-9B47-8B6E-CE88D793FB45}" dt="2024-01-05T13:19:35.024" v="423" actId="478"/>
          <ac:spMkLst>
            <pc:docMk/>
            <pc:sldMk cId="4206410750" sldId="307"/>
            <ac:spMk id="5" creationId="{D2BDB203-8EEB-5E60-DE46-DAC29BA33B31}"/>
          </ac:spMkLst>
        </pc:spChg>
        <pc:spChg chg="del">
          <ac:chgData name="MEUNIER Jonathan" userId="07ae2fff-e17e-4c64-9637-7213a50aed2c" providerId="ADAL" clId="{7ED9DF4D-A279-9B47-8B6E-CE88D793FB45}" dt="2024-01-05T13:35:09.945" v="447" actId="478"/>
          <ac:spMkLst>
            <pc:docMk/>
            <pc:sldMk cId="4206410750" sldId="307"/>
            <ac:spMk id="7" creationId="{1DB827AB-A55A-760A-76F0-9518E105DFC0}"/>
          </ac:spMkLst>
        </pc:spChg>
        <pc:spChg chg="del">
          <ac:chgData name="MEUNIER Jonathan" userId="07ae2fff-e17e-4c64-9637-7213a50aed2c" providerId="ADAL" clId="{7ED9DF4D-A279-9B47-8B6E-CE88D793FB45}" dt="2024-01-05T13:22:35.181" v="438" actId="478"/>
          <ac:spMkLst>
            <pc:docMk/>
            <pc:sldMk cId="4206410750" sldId="307"/>
            <ac:spMk id="8" creationId="{B96A109A-4E1B-CABC-2C40-54DA87680543}"/>
          </ac:spMkLst>
        </pc:spChg>
        <pc:spChg chg="add del">
          <ac:chgData name="MEUNIER Jonathan" userId="07ae2fff-e17e-4c64-9637-7213a50aed2c" providerId="ADAL" clId="{7ED9DF4D-A279-9B47-8B6E-CE88D793FB45}" dt="2024-01-05T13:35:43.912" v="454" actId="22"/>
          <ac:spMkLst>
            <pc:docMk/>
            <pc:sldMk cId="4206410750" sldId="307"/>
            <ac:spMk id="15" creationId="{A964FDD8-301E-3DDF-1803-67084B545798}"/>
          </ac:spMkLst>
        </pc:spChg>
        <pc:spChg chg="add del">
          <ac:chgData name="MEUNIER Jonathan" userId="07ae2fff-e17e-4c64-9637-7213a50aed2c" providerId="ADAL" clId="{7ED9DF4D-A279-9B47-8B6E-CE88D793FB45}" dt="2024-01-05T13:36:25.826" v="460" actId="22"/>
          <ac:spMkLst>
            <pc:docMk/>
            <pc:sldMk cId="4206410750" sldId="307"/>
            <ac:spMk id="18" creationId="{36FA80A1-8798-49F5-2E3F-BAFC8ED2AEAD}"/>
          </ac:spMkLst>
        </pc:spChg>
        <pc:spChg chg="add del">
          <ac:chgData name="MEUNIER Jonathan" userId="07ae2fff-e17e-4c64-9637-7213a50aed2c" providerId="ADAL" clId="{7ED9DF4D-A279-9B47-8B6E-CE88D793FB45}" dt="2024-01-05T13:36:30.219" v="462" actId="22"/>
          <ac:spMkLst>
            <pc:docMk/>
            <pc:sldMk cId="4206410750" sldId="307"/>
            <ac:spMk id="20" creationId="{65F54D6D-94A8-F351-586A-A6D06F764A6F}"/>
          </ac:spMkLst>
        </pc:spChg>
        <pc:spChg chg="add del">
          <ac:chgData name="MEUNIER Jonathan" userId="07ae2fff-e17e-4c64-9637-7213a50aed2c" providerId="ADAL" clId="{7ED9DF4D-A279-9B47-8B6E-CE88D793FB45}" dt="2024-01-05T13:36:35.726" v="464" actId="22"/>
          <ac:spMkLst>
            <pc:docMk/>
            <pc:sldMk cId="4206410750" sldId="307"/>
            <ac:spMk id="22" creationId="{A596A263-97D4-F941-2DCA-62A675A6BAA9}"/>
          </ac:spMkLst>
        </pc:spChg>
        <pc:picChg chg="add del mod modCrop">
          <ac:chgData name="MEUNIER Jonathan" userId="07ae2fff-e17e-4c64-9637-7213a50aed2c" providerId="ADAL" clId="{7ED9DF4D-A279-9B47-8B6E-CE88D793FB45}" dt="2024-01-05T13:22:41.289" v="441" actId="478"/>
          <ac:picMkLst>
            <pc:docMk/>
            <pc:sldMk cId="4206410750" sldId="307"/>
            <ac:picMk id="9" creationId="{2D5E9253-48D1-0BED-0430-693850669473}"/>
          </ac:picMkLst>
        </pc:picChg>
        <pc:picChg chg="add">
          <ac:chgData name="MEUNIER Jonathan" userId="07ae2fff-e17e-4c64-9637-7213a50aed2c" providerId="ADAL" clId="{7ED9DF4D-A279-9B47-8B6E-CE88D793FB45}" dt="2024-01-05T13:21:59.321" v="437"/>
          <ac:picMkLst>
            <pc:docMk/>
            <pc:sldMk cId="4206410750" sldId="307"/>
            <ac:picMk id="10" creationId="{15D7C049-1BEA-B108-D958-E964E8F02F07}"/>
          </ac:picMkLst>
        </pc:picChg>
        <pc:picChg chg="add mod">
          <ac:chgData name="MEUNIER Jonathan" userId="07ae2fff-e17e-4c64-9637-7213a50aed2c" providerId="ADAL" clId="{7ED9DF4D-A279-9B47-8B6E-CE88D793FB45}" dt="2024-01-05T13:22:39.719" v="440" actId="1076"/>
          <ac:picMkLst>
            <pc:docMk/>
            <pc:sldMk cId="4206410750" sldId="307"/>
            <ac:picMk id="11" creationId="{245D3CB8-171B-DEF1-4A06-56CDF8A95F64}"/>
          </ac:picMkLst>
        </pc:picChg>
        <pc:picChg chg="add mod">
          <ac:chgData name="MEUNIER Jonathan" userId="07ae2fff-e17e-4c64-9637-7213a50aed2c" providerId="ADAL" clId="{7ED9DF4D-A279-9B47-8B6E-CE88D793FB45}" dt="2024-01-05T13:23:02.397" v="446" actId="1076"/>
          <ac:picMkLst>
            <pc:docMk/>
            <pc:sldMk cId="4206410750" sldId="307"/>
            <ac:picMk id="12" creationId="{7336144A-F9FF-8989-98DC-782FD6838630}"/>
          </ac:picMkLst>
        </pc:picChg>
        <pc:picChg chg="add del mod">
          <ac:chgData name="MEUNIER Jonathan" userId="07ae2fff-e17e-4c64-9637-7213a50aed2c" providerId="ADAL" clId="{7ED9DF4D-A279-9B47-8B6E-CE88D793FB45}" dt="2024-01-05T13:35:19.103" v="452" actId="478"/>
          <ac:picMkLst>
            <pc:docMk/>
            <pc:sldMk cId="4206410750" sldId="307"/>
            <ac:picMk id="13" creationId="{7ABAF201-9E41-F6E0-E603-B0E69E334631}"/>
          </ac:picMkLst>
        </pc:picChg>
        <pc:picChg chg="add del mod">
          <ac:chgData name="MEUNIER Jonathan" userId="07ae2fff-e17e-4c64-9637-7213a50aed2c" providerId="ADAL" clId="{7ED9DF4D-A279-9B47-8B6E-CE88D793FB45}" dt="2024-01-05T13:35:58.059" v="458" actId="478"/>
          <ac:picMkLst>
            <pc:docMk/>
            <pc:sldMk cId="4206410750" sldId="307"/>
            <ac:picMk id="16" creationId="{F74DCFD5-990A-392F-151C-A72A6AA7E583}"/>
          </ac:picMkLst>
        </pc:picChg>
        <pc:picChg chg="add mod">
          <ac:chgData name="MEUNIER Jonathan" userId="07ae2fff-e17e-4c64-9637-7213a50aed2c" providerId="ADAL" clId="{7ED9DF4D-A279-9B47-8B6E-CE88D793FB45}" dt="2024-01-05T13:36:50.389" v="468" actId="1076"/>
          <ac:picMkLst>
            <pc:docMk/>
            <pc:sldMk cId="4206410750" sldId="307"/>
            <ac:picMk id="23" creationId="{18337F9B-D6A2-EC48-C760-D344C6EF5EF3}"/>
          </ac:picMkLst>
        </pc:picChg>
      </pc:sldChg>
      <pc:sldChg chg="addSp delSp modSp mod">
        <pc:chgData name="MEUNIER Jonathan" userId="07ae2fff-e17e-4c64-9637-7213a50aed2c" providerId="ADAL" clId="{7ED9DF4D-A279-9B47-8B6E-CE88D793FB45}" dt="2024-01-05T13:42:33.527" v="471" actId="1076"/>
        <pc:sldMkLst>
          <pc:docMk/>
          <pc:sldMk cId="1367409045" sldId="309"/>
        </pc:sldMkLst>
        <pc:picChg chg="add mod">
          <ac:chgData name="MEUNIER Jonathan" userId="07ae2fff-e17e-4c64-9637-7213a50aed2c" providerId="ADAL" clId="{7ED9DF4D-A279-9B47-8B6E-CE88D793FB45}" dt="2024-01-05T13:42:33.527" v="471" actId="1076"/>
          <ac:picMkLst>
            <pc:docMk/>
            <pc:sldMk cId="1367409045" sldId="309"/>
            <ac:picMk id="4" creationId="{1251B31C-67F2-C56D-C18A-27DDA1380525}"/>
          </ac:picMkLst>
        </pc:picChg>
        <pc:picChg chg="del">
          <ac:chgData name="MEUNIER Jonathan" userId="07ae2fff-e17e-4c64-9637-7213a50aed2c" providerId="ADAL" clId="{7ED9DF4D-A279-9B47-8B6E-CE88D793FB45}" dt="2024-01-05T13:42:28.803" v="469" actId="478"/>
          <ac:picMkLst>
            <pc:docMk/>
            <pc:sldMk cId="1367409045" sldId="309"/>
            <ac:picMk id="7" creationId="{FE577EF9-F316-EE60-31D7-F757C3203509}"/>
          </ac:picMkLst>
        </pc:picChg>
      </pc:sldChg>
      <pc:sldChg chg="addSp delSp modSp mod">
        <pc:chgData name="MEUNIER Jonathan" userId="07ae2fff-e17e-4c64-9637-7213a50aed2c" providerId="ADAL" clId="{7ED9DF4D-A279-9B47-8B6E-CE88D793FB45}" dt="2024-01-08T13:03:11.809" v="581" actId="1076"/>
        <pc:sldMkLst>
          <pc:docMk/>
          <pc:sldMk cId="3713046410" sldId="312"/>
        </pc:sldMkLst>
        <pc:spChg chg="add del">
          <ac:chgData name="MEUNIER Jonathan" userId="07ae2fff-e17e-4c64-9637-7213a50aed2c" providerId="ADAL" clId="{7ED9DF4D-A279-9B47-8B6E-CE88D793FB45}" dt="2024-01-08T13:00:13.421" v="535" actId="22"/>
          <ac:spMkLst>
            <pc:docMk/>
            <pc:sldMk cId="3713046410" sldId="312"/>
            <ac:spMk id="5" creationId="{BB52693F-6CC8-BE5B-D113-39CC5FCB16F5}"/>
          </ac:spMkLst>
        </pc:spChg>
        <pc:spChg chg="add del">
          <ac:chgData name="MEUNIER Jonathan" userId="07ae2fff-e17e-4c64-9637-7213a50aed2c" providerId="ADAL" clId="{7ED9DF4D-A279-9B47-8B6E-CE88D793FB45}" dt="2024-01-08T13:00:18.595" v="537" actId="22"/>
          <ac:spMkLst>
            <pc:docMk/>
            <pc:sldMk cId="3713046410" sldId="312"/>
            <ac:spMk id="7" creationId="{72EFC686-61BE-1FB7-3C92-98F1E9B9F906}"/>
          </ac:spMkLst>
        </pc:spChg>
        <pc:picChg chg="add del">
          <ac:chgData name="MEUNIER Jonathan" userId="07ae2fff-e17e-4c64-9637-7213a50aed2c" providerId="ADAL" clId="{7ED9DF4D-A279-9B47-8B6E-CE88D793FB45}" dt="2024-01-08T13:00:37.707" v="539" actId="478"/>
          <ac:picMkLst>
            <pc:docMk/>
            <pc:sldMk cId="3713046410" sldId="312"/>
            <ac:picMk id="8" creationId="{B89ECB7B-ABD9-F698-776B-89E7DB6DECBB}"/>
          </ac:picMkLst>
        </pc:picChg>
        <pc:picChg chg="add del mod">
          <ac:chgData name="MEUNIER Jonathan" userId="07ae2fff-e17e-4c64-9637-7213a50aed2c" providerId="ADAL" clId="{7ED9DF4D-A279-9B47-8B6E-CE88D793FB45}" dt="2024-01-08T13:03:01.361" v="577" actId="478"/>
          <ac:picMkLst>
            <pc:docMk/>
            <pc:sldMk cId="3713046410" sldId="312"/>
            <ac:picMk id="9" creationId="{058117D5-1C55-5612-928D-E73EED6388E0}"/>
          </ac:picMkLst>
        </pc:picChg>
        <pc:picChg chg="add mod">
          <ac:chgData name="MEUNIER Jonathan" userId="07ae2fff-e17e-4c64-9637-7213a50aed2c" providerId="ADAL" clId="{7ED9DF4D-A279-9B47-8B6E-CE88D793FB45}" dt="2024-01-08T13:03:11.809" v="581" actId="1076"/>
          <ac:picMkLst>
            <pc:docMk/>
            <pc:sldMk cId="3713046410" sldId="312"/>
            <ac:picMk id="10" creationId="{C0B128BA-0E61-3349-5E06-7AE15BB9BF47}"/>
          </ac:picMkLst>
        </pc:picChg>
      </pc:sldChg>
      <pc:sldChg chg="addSp delSp modSp add del mod">
        <pc:chgData name="MEUNIER Jonathan" userId="07ae2fff-e17e-4c64-9637-7213a50aed2c" providerId="ADAL" clId="{7ED9DF4D-A279-9B47-8B6E-CE88D793FB45}" dt="2024-01-08T13:04:16.029" v="590" actId="1076"/>
        <pc:sldMkLst>
          <pc:docMk/>
          <pc:sldMk cId="1353528724" sldId="314"/>
        </pc:sldMkLst>
        <pc:spChg chg="add del">
          <ac:chgData name="MEUNIER Jonathan" userId="07ae2fff-e17e-4c64-9637-7213a50aed2c" providerId="ADAL" clId="{7ED9DF4D-A279-9B47-8B6E-CE88D793FB45}" dt="2024-01-08T13:03:50.721" v="584" actId="22"/>
          <ac:spMkLst>
            <pc:docMk/>
            <pc:sldMk cId="1353528724" sldId="314"/>
            <ac:spMk id="6" creationId="{C2EFD286-FE44-2F87-809E-6197325A9944}"/>
          </ac:spMkLst>
        </pc:spChg>
        <pc:spChg chg="add del">
          <ac:chgData name="MEUNIER Jonathan" userId="07ae2fff-e17e-4c64-9637-7213a50aed2c" providerId="ADAL" clId="{7ED9DF4D-A279-9B47-8B6E-CE88D793FB45}" dt="2024-01-08T13:03:58.919" v="586" actId="22"/>
          <ac:spMkLst>
            <pc:docMk/>
            <pc:sldMk cId="1353528724" sldId="314"/>
            <ac:spMk id="8" creationId="{AE257933-EBBD-4A61-82DF-033D37C5A423}"/>
          </ac:spMkLst>
        </pc:spChg>
        <pc:picChg chg="del">
          <ac:chgData name="MEUNIER Jonathan" userId="07ae2fff-e17e-4c64-9637-7213a50aed2c" providerId="ADAL" clId="{7ED9DF4D-A279-9B47-8B6E-CE88D793FB45}" dt="2024-01-08T13:03:48.754" v="582" actId="478"/>
          <ac:picMkLst>
            <pc:docMk/>
            <pc:sldMk cId="1353528724" sldId="314"/>
            <ac:picMk id="4" creationId="{2032A68D-CCB0-2511-DC74-98038453619B}"/>
          </ac:picMkLst>
        </pc:picChg>
        <pc:picChg chg="add mod">
          <ac:chgData name="MEUNIER Jonathan" userId="07ae2fff-e17e-4c64-9637-7213a50aed2c" providerId="ADAL" clId="{7ED9DF4D-A279-9B47-8B6E-CE88D793FB45}" dt="2024-01-08T13:04:16.029" v="590" actId="1076"/>
          <ac:picMkLst>
            <pc:docMk/>
            <pc:sldMk cId="1353528724" sldId="314"/>
            <ac:picMk id="9" creationId="{DB93C9C2-2D21-E4CD-0604-E210F7934CF5}"/>
          </ac:picMkLst>
        </pc:picChg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580107900" sldId="317"/>
        </pc:sldMkLst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1775702029" sldId="318"/>
        </pc:sldMkLst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4050739080" sldId="319"/>
        </pc:sldMkLst>
      </pc:sldChg>
      <pc:sldChg chg="addSp delSp modSp mod">
        <pc:chgData name="MEUNIER Jonathan" userId="07ae2fff-e17e-4c64-9637-7213a50aed2c" providerId="ADAL" clId="{7ED9DF4D-A279-9B47-8B6E-CE88D793FB45}" dt="2024-01-05T14:07:12.120" v="511" actId="1076"/>
        <pc:sldMkLst>
          <pc:docMk/>
          <pc:sldMk cId="1294544127" sldId="320"/>
        </pc:sldMkLst>
        <pc:spChg chg="add del">
          <ac:chgData name="MEUNIER Jonathan" userId="07ae2fff-e17e-4c64-9637-7213a50aed2c" providerId="ADAL" clId="{7ED9DF4D-A279-9B47-8B6E-CE88D793FB45}" dt="2024-01-05T14:06:57.751" v="507" actId="22"/>
          <ac:spMkLst>
            <pc:docMk/>
            <pc:sldMk cId="1294544127" sldId="320"/>
            <ac:spMk id="3" creationId="{298F9F52-A7F1-FBEC-F7EA-7E83107A4FC0}"/>
          </ac:spMkLst>
        </pc:spChg>
        <pc:spChg chg="mod">
          <ac:chgData name="MEUNIER Jonathan" userId="07ae2fff-e17e-4c64-9637-7213a50aed2c" providerId="ADAL" clId="{7ED9DF4D-A279-9B47-8B6E-CE88D793FB45}" dt="2024-01-05T13:58:52.199" v="504" actId="20577"/>
          <ac:spMkLst>
            <pc:docMk/>
            <pc:sldMk cId="1294544127" sldId="320"/>
            <ac:spMk id="866" creationId="{00000000-0000-0000-0000-000000000000}"/>
          </ac:spMkLst>
        </pc:spChg>
        <pc:spChg chg="del">
          <ac:chgData name="MEUNIER Jonathan" userId="07ae2fff-e17e-4c64-9637-7213a50aed2c" providerId="ADAL" clId="{7ED9DF4D-A279-9B47-8B6E-CE88D793FB45}" dt="2024-01-05T13:58:57.309" v="505" actId="478"/>
          <ac:spMkLst>
            <pc:docMk/>
            <pc:sldMk cId="1294544127" sldId="320"/>
            <ac:spMk id="867" creationId="{00000000-0000-0000-0000-000000000000}"/>
          </ac:spMkLst>
        </pc:spChg>
        <pc:picChg chg="add mod">
          <ac:chgData name="MEUNIER Jonathan" userId="07ae2fff-e17e-4c64-9637-7213a50aed2c" providerId="ADAL" clId="{7ED9DF4D-A279-9B47-8B6E-CE88D793FB45}" dt="2024-01-05T14:07:12.120" v="511" actId="1076"/>
          <ac:picMkLst>
            <pc:docMk/>
            <pc:sldMk cId="1294544127" sldId="320"/>
            <ac:picMk id="4" creationId="{207EA3AD-B98E-9886-95BE-456FE3030543}"/>
          </ac:picMkLst>
        </pc:picChg>
      </pc:sldChg>
      <pc:sldChg chg="del">
        <pc:chgData name="MEUNIER Jonathan" userId="07ae2fff-e17e-4c64-9637-7213a50aed2c" providerId="ADAL" clId="{7ED9DF4D-A279-9B47-8B6E-CE88D793FB45}" dt="2024-01-05T13:45:38.659" v="472" actId="2696"/>
        <pc:sldMkLst>
          <pc:docMk/>
          <pc:sldMk cId="2023744251" sldId="332"/>
        </pc:sldMkLst>
      </pc:sldChg>
      <pc:sldChg chg="addSp delSp modSp mod">
        <pc:chgData name="MEUNIER Jonathan" userId="07ae2fff-e17e-4c64-9637-7213a50aed2c" providerId="ADAL" clId="{7ED9DF4D-A279-9B47-8B6E-CE88D793FB45}" dt="2024-01-05T13:18:33.846" v="420"/>
        <pc:sldMkLst>
          <pc:docMk/>
          <pc:sldMk cId="2749431299" sldId="333"/>
        </pc:sldMkLst>
        <pc:picChg chg="add mod">
          <ac:chgData name="MEUNIER Jonathan" userId="07ae2fff-e17e-4c64-9637-7213a50aed2c" providerId="ADAL" clId="{7ED9DF4D-A279-9B47-8B6E-CE88D793FB45}" dt="2024-01-05T13:12:46.997" v="417"/>
          <ac:picMkLst>
            <pc:docMk/>
            <pc:sldMk cId="2749431299" sldId="333"/>
            <ac:picMk id="4" creationId="{FC9B5566-55B7-99CF-28AA-B1B15D38AF50}"/>
          </ac:picMkLst>
        </pc:picChg>
        <pc:picChg chg="add del mod">
          <ac:chgData name="MEUNIER Jonathan" userId="07ae2fff-e17e-4c64-9637-7213a50aed2c" providerId="ADAL" clId="{7ED9DF4D-A279-9B47-8B6E-CE88D793FB45}" dt="2024-01-05T13:18:33.484" v="419" actId="478"/>
          <ac:picMkLst>
            <pc:docMk/>
            <pc:sldMk cId="2749431299" sldId="333"/>
            <ac:picMk id="5" creationId="{5A650752-D2A2-DC06-938D-BFA46AB2C609}"/>
          </ac:picMkLst>
        </pc:picChg>
        <pc:picChg chg="add mod">
          <ac:chgData name="MEUNIER Jonathan" userId="07ae2fff-e17e-4c64-9637-7213a50aed2c" providerId="ADAL" clId="{7ED9DF4D-A279-9B47-8B6E-CE88D793FB45}" dt="2024-01-05T13:18:33.846" v="420"/>
          <ac:picMkLst>
            <pc:docMk/>
            <pc:sldMk cId="2749431299" sldId="333"/>
            <ac:picMk id="6" creationId="{1EBF7F4D-92C2-C507-F0B3-38F60566ADB7}"/>
          </ac:picMkLst>
        </pc:picChg>
        <pc:picChg chg="del">
          <ac:chgData name="MEUNIER Jonathan" userId="07ae2fff-e17e-4c64-9637-7213a50aed2c" providerId="ADAL" clId="{7ED9DF4D-A279-9B47-8B6E-CE88D793FB45}" dt="2024-01-05T13:12:43.422" v="415" actId="478"/>
          <ac:picMkLst>
            <pc:docMk/>
            <pc:sldMk cId="2749431299" sldId="333"/>
            <ac:picMk id="15" creationId="{F9464BF6-D041-896B-C212-B7CA4A22345E}"/>
          </ac:picMkLst>
        </pc:picChg>
      </pc:sldChg>
      <pc:sldChg chg="add">
        <pc:chgData name="MEUNIER Jonathan" userId="07ae2fff-e17e-4c64-9637-7213a50aed2c" providerId="ADAL" clId="{7ED9DF4D-A279-9B47-8B6E-CE88D793FB45}" dt="2024-01-05T13:58:41.918" v="473"/>
        <pc:sldMkLst>
          <pc:docMk/>
          <pc:sldMk cId="1107514364" sldId="335"/>
        </pc:sldMkLst>
      </pc:sldChg>
      <pc:sldChg chg="addSp delSp modSp add mod">
        <pc:chgData name="MEUNIER Jonathan" userId="07ae2fff-e17e-4c64-9637-7213a50aed2c" providerId="ADAL" clId="{7ED9DF4D-A279-9B47-8B6E-CE88D793FB45}" dt="2024-01-05T14:09:06.474" v="532" actId="1076"/>
        <pc:sldMkLst>
          <pc:docMk/>
          <pc:sldMk cId="282573944" sldId="336"/>
        </pc:sldMkLst>
        <pc:spChg chg="add del">
          <ac:chgData name="MEUNIER Jonathan" userId="07ae2fff-e17e-4c64-9637-7213a50aed2c" providerId="ADAL" clId="{7ED9DF4D-A279-9B47-8B6E-CE88D793FB45}" dt="2024-01-05T14:07:42.182" v="515" actId="22"/>
          <ac:spMkLst>
            <pc:docMk/>
            <pc:sldMk cId="282573944" sldId="336"/>
            <ac:spMk id="3" creationId="{63C51C3B-D54F-72CB-7D0B-B0192D823836}"/>
          </ac:spMkLst>
        </pc:spChg>
        <pc:spChg chg="add del">
          <ac:chgData name="MEUNIER Jonathan" userId="07ae2fff-e17e-4c64-9637-7213a50aed2c" providerId="ADAL" clId="{7ED9DF4D-A279-9B47-8B6E-CE88D793FB45}" dt="2024-01-05T14:07:45.375" v="517" actId="22"/>
          <ac:spMkLst>
            <pc:docMk/>
            <pc:sldMk cId="282573944" sldId="336"/>
            <ac:spMk id="6" creationId="{6308010B-DE47-C1F5-3894-70508B89B801}"/>
          </ac:spMkLst>
        </pc:spChg>
        <pc:picChg chg="del">
          <ac:chgData name="MEUNIER Jonathan" userId="07ae2fff-e17e-4c64-9637-7213a50aed2c" providerId="ADAL" clId="{7ED9DF4D-A279-9B47-8B6E-CE88D793FB45}" dt="2024-01-05T14:07:37.111" v="513" actId="478"/>
          <ac:picMkLst>
            <pc:docMk/>
            <pc:sldMk cId="282573944" sldId="336"/>
            <ac:picMk id="4" creationId="{207EA3AD-B98E-9886-95BE-456FE3030543}"/>
          </ac:picMkLst>
        </pc:picChg>
        <pc:picChg chg="add del mod">
          <ac:chgData name="MEUNIER Jonathan" userId="07ae2fff-e17e-4c64-9637-7213a50aed2c" providerId="ADAL" clId="{7ED9DF4D-A279-9B47-8B6E-CE88D793FB45}" dt="2024-01-05T14:07:56.669" v="520" actId="478"/>
          <ac:picMkLst>
            <pc:docMk/>
            <pc:sldMk cId="282573944" sldId="336"/>
            <ac:picMk id="7" creationId="{9E2CABF9-DEFF-7C08-F262-EF8913E969F7}"/>
          </ac:picMkLst>
        </pc:picChg>
        <pc:picChg chg="add del mod">
          <ac:chgData name="MEUNIER Jonathan" userId="07ae2fff-e17e-4c64-9637-7213a50aed2c" providerId="ADAL" clId="{7ED9DF4D-A279-9B47-8B6E-CE88D793FB45}" dt="2024-01-05T14:08:47.087" v="527" actId="478"/>
          <ac:picMkLst>
            <pc:docMk/>
            <pc:sldMk cId="282573944" sldId="336"/>
            <ac:picMk id="8" creationId="{918C29AA-D4EB-6ECA-EBFC-9E2A296B0677}"/>
          </ac:picMkLst>
        </pc:picChg>
        <pc:picChg chg="add mod">
          <ac:chgData name="MEUNIER Jonathan" userId="07ae2fff-e17e-4c64-9637-7213a50aed2c" providerId="ADAL" clId="{7ED9DF4D-A279-9B47-8B6E-CE88D793FB45}" dt="2024-01-05T14:09:06.474" v="532" actId="1076"/>
          <ac:picMkLst>
            <pc:docMk/>
            <pc:sldMk cId="282573944" sldId="336"/>
            <ac:picMk id="9" creationId="{FD64F5A6-83F3-1F6D-B8CB-36FC740787F2}"/>
          </ac:picMkLst>
        </pc:picChg>
      </pc:sldChg>
      <pc:sldChg chg="modSp add mod">
        <pc:chgData name="MEUNIER Jonathan" userId="07ae2fff-e17e-4c64-9637-7213a50aed2c" providerId="ADAL" clId="{7ED9DF4D-A279-9B47-8B6E-CE88D793FB45}" dt="2024-01-08T13:01:19.460" v="576" actId="20577"/>
        <pc:sldMkLst>
          <pc:docMk/>
          <pc:sldMk cId="3228921222" sldId="337"/>
        </pc:sldMkLst>
        <pc:spChg chg="mod">
          <ac:chgData name="MEUNIER Jonathan" userId="07ae2fff-e17e-4c64-9637-7213a50aed2c" providerId="ADAL" clId="{7ED9DF4D-A279-9B47-8B6E-CE88D793FB45}" dt="2024-01-08T13:01:15.785" v="567" actId="20577"/>
          <ac:spMkLst>
            <pc:docMk/>
            <pc:sldMk cId="3228921222" sldId="337"/>
            <ac:spMk id="2" creationId="{9F43B531-1662-BFB3-7C82-D6DB7B1F7F6A}"/>
          </ac:spMkLst>
        </pc:spChg>
        <pc:spChg chg="mod">
          <ac:chgData name="MEUNIER Jonathan" userId="07ae2fff-e17e-4c64-9637-7213a50aed2c" providerId="ADAL" clId="{7ED9DF4D-A279-9B47-8B6E-CE88D793FB45}" dt="2024-01-08T13:01:19.460" v="576" actId="20577"/>
          <ac:spMkLst>
            <pc:docMk/>
            <pc:sldMk cId="3228921222" sldId="337"/>
            <ac:spMk id="3" creationId="{2B60FD14-27F7-E551-B63A-F03CC72135E8}"/>
          </ac:spMkLst>
        </pc:spChg>
      </pc:sldChg>
    </pc:docChg>
  </pc:docChgLst>
  <pc:docChgLst>
    <pc:chgData name="MEUNIER Jonathan" userId="07ae2fff-e17e-4c64-9637-7213a50aed2c" providerId="ADAL" clId="{8444B2E7-B595-EF4C-A971-B5C8361B062F}"/>
    <pc:docChg chg="modSld">
      <pc:chgData name="MEUNIER Jonathan" userId="07ae2fff-e17e-4c64-9637-7213a50aed2c" providerId="ADAL" clId="{8444B2E7-B595-EF4C-A971-B5C8361B062F}" dt="2024-01-05T12:53:37.558" v="6" actId="20577"/>
      <pc:docMkLst>
        <pc:docMk/>
      </pc:docMkLst>
      <pc:sldChg chg="modSp modAnim">
        <pc:chgData name="MEUNIER Jonathan" userId="07ae2fff-e17e-4c64-9637-7213a50aed2c" providerId="ADAL" clId="{8444B2E7-B595-EF4C-A971-B5C8361B062F}" dt="2024-01-05T12:53:37.558" v="6" actId="20577"/>
        <pc:sldMkLst>
          <pc:docMk/>
          <pc:sldMk cId="3239025961" sldId="305"/>
        </pc:sldMkLst>
        <pc:spChg chg="mod">
          <ac:chgData name="MEUNIER Jonathan" userId="07ae2fff-e17e-4c64-9637-7213a50aed2c" providerId="ADAL" clId="{8444B2E7-B595-EF4C-A971-B5C8361B062F}" dt="2024-01-05T12:53:36.251" v="5" actId="20577"/>
          <ac:spMkLst>
            <pc:docMk/>
            <pc:sldMk cId="3239025961" sldId="305"/>
            <ac:spMk id="4" creationId="{29D4B30A-A467-131A-79EA-259754091E9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600E11-2855-D241-8C4D-9FEA409FE0E6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B5F5F82A-688D-3747-8B61-70B5AA23CAA6}">
      <dgm:prSet/>
      <dgm:spPr/>
      <dgm:t>
        <a:bodyPr/>
        <a:lstStyle/>
        <a:p>
          <a:r>
            <a:rPr lang="fr-FR" b="0" i="0"/>
            <a:t>Web app</a:t>
          </a:r>
          <a:endParaRPr lang="fr-FR"/>
        </a:p>
      </dgm:t>
    </dgm:pt>
    <dgm:pt modelId="{9FCF730E-5388-844E-A8EC-CBC31944843B}" type="parTrans" cxnId="{C343B29E-B530-0C46-9242-614B8CE2DDD4}">
      <dgm:prSet/>
      <dgm:spPr/>
      <dgm:t>
        <a:bodyPr/>
        <a:lstStyle/>
        <a:p>
          <a:endParaRPr lang="fr-FR"/>
        </a:p>
      </dgm:t>
    </dgm:pt>
    <dgm:pt modelId="{08D6983E-DF64-184C-B60D-91A1D929A180}" type="sibTrans" cxnId="{C343B29E-B530-0C46-9242-614B8CE2DDD4}">
      <dgm:prSet/>
      <dgm:spPr/>
      <dgm:t>
        <a:bodyPr/>
        <a:lstStyle/>
        <a:p>
          <a:endParaRPr lang="fr-FR"/>
        </a:p>
      </dgm:t>
    </dgm:pt>
    <dgm:pt modelId="{AF529589-1F64-9844-836B-ACA1C3283D0A}">
      <dgm:prSet custT="1"/>
      <dgm:spPr/>
      <dgm:t>
        <a:bodyPr/>
        <a:lstStyle/>
        <a:p>
          <a:r>
            <a:rPr lang="fr-FR" sz="2100" b="0" i="0" dirty="0"/>
            <a:t>Service </a:t>
          </a:r>
          <a:r>
            <a:rPr lang="fr-FR" sz="2100" b="0" i="0" dirty="0" err="1"/>
            <a:t>workers</a:t>
          </a:r>
          <a:endParaRPr lang="fr-FR" sz="2100" b="0" i="0" dirty="0"/>
        </a:p>
        <a:p>
          <a:r>
            <a:rPr lang="fr-FR" sz="1000" b="0" i="0" dirty="0"/>
            <a:t>(</a:t>
          </a:r>
          <a:r>
            <a:rPr lang="fr-FR" sz="1000" b="0" i="0" dirty="0" err="1"/>
            <a:t>msw</a:t>
          </a:r>
          <a:r>
            <a:rPr lang="fr-FR" sz="1000" b="0" i="0" dirty="0"/>
            <a:t>)</a:t>
          </a:r>
          <a:endParaRPr lang="fr-FR" sz="1000" dirty="0"/>
        </a:p>
      </dgm:t>
    </dgm:pt>
    <dgm:pt modelId="{DAD6F1DD-6E11-C044-B415-3AAEEC24E47A}" type="parTrans" cxnId="{C60DB992-1D65-A646-A8DF-4E7BC023F1D1}">
      <dgm:prSet/>
      <dgm:spPr/>
      <dgm:t>
        <a:bodyPr/>
        <a:lstStyle/>
        <a:p>
          <a:endParaRPr lang="fr-FR"/>
        </a:p>
      </dgm:t>
    </dgm:pt>
    <dgm:pt modelId="{452A9A0C-A428-E748-8D52-FD073E024F92}" type="sibTrans" cxnId="{C60DB992-1D65-A646-A8DF-4E7BC023F1D1}">
      <dgm:prSet/>
      <dgm:spPr/>
      <dgm:t>
        <a:bodyPr/>
        <a:lstStyle/>
        <a:p>
          <a:endParaRPr lang="fr-FR"/>
        </a:p>
      </dgm:t>
    </dgm:pt>
    <dgm:pt modelId="{84960DF4-5CA5-D74C-A8BC-71F319DE2ACC}">
      <dgm:prSet/>
      <dgm:spPr/>
      <dgm:t>
        <a:bodyPr/>
        <a:lstStyle/>
        <a:p>
          <a:r>
            <a:rPr lang="fr-FR" b="0" i="0"/>
            <a:t>Browser</a:t>
          </a:r>
          <a:endParaRPr lang="fr-FR"/>
        </a:p>
      </dgm:t>
    </dgm:pt>
    <dgm:pt modelId="{7C4C35B8-A70D-5F4A-8D8A-80C07DFCC50D}" type="parTrans" cxnId="{889708A1-047C-FF48-80BC-03038325F44D}">
      <dgm:prSet/>
      <dgm:spPr/>
      <dgm:t>
        <a:bodyPr/>
        <a:lstStyle/>
        <a:p>
          <a:endParaRPr lang="fr-FR"/>
        </a:p>
      </dgm:t>
    </dgm:pt>
    <dgm:pt modelId="{F539D534-C14D-C34A-9A9C-B14DEAF319A8}" type="sibTrans" cxnId="{889708A1-047C-FF48-80BC-03038325F44D}">
      <dgm:prSet/>
      <dgm:spPr/>
      <dgm:t>
        <a:bodyPr/>
        <a:lstStyle/>
        <a:p>
          <a:endParaRPr lang="fr-FR"/>
        </a:p>
      </dgm:t>
    </dgm:pt>
    <dgm:pt modelId="{09D1C42E-00F3-E64C-A9AC-AA87A091147D}" type="pres">
      <dgm:prSet presAssocID="{75600E11-2855-D241-8C4D-9FEA409FE0E6}" presName="Name0" presStyleCnt="0">
        <dgm:presLayoutVars>
          <dgm:dir/>
          <dgm:resizeHandles val="exact"/>
        </dgm:presLayoutVars>
      </dgm:prSet>
      <dgm:spPr/>
    </dgm:pt>
    <dgm:pt modelId="{E7EF5DAD-B6E1-A746-9F03-3D51B02F26A9}" type="pres">
      <dgm:prSet presAssocID="{B5F5F82A-688D-3747-8B61-70B5AA23CAA6}" presName="node" presStyleLbl="node1" presStyleIdx="0" presStyleCnt="3">
        <dgm:presLayoutVars>
          <dgm:bulletEnabled val="1"/>
        </dgm:presLayoutVars>
      </dgm:prSet>
      <dgm:spPr/>
    </dgm:pt>
    <dgm:pt modelId="{E89DEA59-2BD9-9F4B-A8EB-2516FD59CB76}" type="pres">
      <dgm:prSet presAssocID="{08D6983E-DF64-184C-B60D-91A1D929A180}" presName="sibTrans" presStyleLbl="sibTrans2D1" presStyleIdx="0" presStyleCnt="2"/>
      <dgm:spPr/>
    </dgm:pt>
    <dgm:pt modelId="{9A70EF59-DD1C-8B49-A0FC-ABB43139DF4B}" type="pres">
      <dgm:prSet presAssocID="{08D6983E-DF64-184C-B60D-91A1D929A180}" presName="connectorText" presStyleLbl="sibTrans2D1" presStyleIdx="0" presStyleCnt="2"/>
      <dgm:spPr/>
    </dgm:pt>
    <dgm:pt modelId="{CFF53531-0FCF-664E-B577-46D896B8A3CB}" type="pres">
      <dgm:prSet presAssocID="{AF529589-1F64-9844-836B-ACA1C3283D0A}" presName="node" presStyleLbl="node1" presStyleIdx="1" presStyleCnt="3">
        <dgm:presLayoutVars>
          <dgm:bulletEnabled val="1"/>
        </dgm:presLayoutVars>
      </dgm:prSet>
      <dgm:spPr/>
    </dgm:pt>
    <dgm:pt modelId="{8E693675-4159-D147-A581-0463CD91FEBE}" type="pres">
      <dgm:prSet presAssocID="{452A9A0C-A428-E748-8D52-FD073E024F92}" presName="sibTrans" presStyleLbl="sibTrans2D1" presStyleIdx="1" presStyleCnt="2"/>
      <dgm:spPr/>
    </dgm:pt>
    <dgm:pt modelId="{8EE2241B-8817-9C4A-91DC-EF0028B12207}" type="pres">
      <dgm:prSet presAssocID="{452A9A0C-A428-E748-8D52-FD073E024F92}" presName="connectorText" presStyleLbl="sibTrans2D1" presStyleIdx="1" presStyleCnt="2"/>
      <dgm:spPr/>
    </dgm:pt>
    <dgm:pt modelId="{4C5DF441-D896-554B-8E02-20206907779F}" type="pres">
      <dgm:prSet presAssocID="{84960DF4-5CA5-D74C-A8BC-71F319DE2ACC}" presName="node" presStyleLbl="node1" presStyleIdx="2" presStyleCnt="3">
        <dgm:presLayoutVars>
          <dgm:bulletEnabled val="1"/>
        </dgm:presLayoutVars>
      </dgm:prSet>
      <dgm:spPr/>
    </dgm:pt>
  </dgm:ptLst>
  <dgm:cxnLst>
    <dgm:cxn modelId="{3F05F32B-3EF9-434E-9A45-BF15C3C9079E}" type="presOf" srcId="{452A9A0C-A428-E748-8D52-FD073E024F92}" destId="{8E693675-4159-D147-A581-0463CD91FEBE}" srcOrd="0" destOrd="0" presId="urn:microsoft.com/office/officeart/2005/8/layout/process1"/>
    <dgm:cxn modelId="{138F904C-DF4A-6047-9CB7-2D8F277C99C4}" type="presOf" srcId="{AF529589-1F64-9844-836B-ACA1C3283D0A}" destId="{CFF53531-0FCF-664E-B577-46D896B8A3CB}" srcOrd="0" destOrd="0" presId="urn:microsoft.com/office/officeart/2005/8/layout/process1"/>
    <dgm:cxn modelId="{23E0F27A-8CFA-4049-91A5-510AE7AE5C69}" type="presOf" srcId="{75600E11-2855-D241-8C4D-9FEA409FE0E6}" destId="{09D1C42E-00F3-E64C-A9AC-AA87A091147D}" srcOrd="0" destOrd="0" presId="urn:microsoft.com/office/officeart/2005/8/layout/process1"/>
    <dgm:cxn modelId="{560A4E7D-4D69-4E44-A144-1681A7CBA80D}" type="presOf" srcId="{08D6983E-DF64-184C-B60D-91A1D929A180}" destId="{9A70EF59-DD1C-8B49-A0FC-ABB43139DF4B}" srcOrd="1" destOrd="0" presId="urn:microsoft.com/office/officeart/2005/8/layout/process1"/>
    <dgm:cxn modelId="{F143178A-160A-374C-88FD-608C87D77136}" type="presOf" srcId="{84960DF4-5CA5-D74C-A8BC-71F319DE2ACC}" destId="{4C5DF441-D896-554B-8E02-20206907779F}" srcOrd="0" destOrd="0" presId="urn:microsoft.com/office/officeart/2005/8/layout/process1"/>
    <dgm:cxn modelId="{C60DB992-1D65-A646-A8DF-4E7BC023F1D1}" srcId="{75600E11-2855-D241-8C4D-9FEA409FE0E6}" destId="{AF529589-1F64-9844-836B-ACA1C3283D0A}" srcOrd="1" destOrd="0" parTransId="{DAD6F1DD-6E11-C044-B415-3AAEEC24E47A}" sibTransId="{452A9A0C-A428-E748-8D52-FD073E024F92}"/>
    <dgm:cxn modelId="{C343B29E-B530-0C46-9242-614B8CE2DDD4}" srcId="{75600E11-2855-D241-8C4D-9FEA409FE0E6}" destId="{B5F5F82A-688D-3747-8B61-70B5AA23CAA6}" srcOrd="0" destOrd="0" parTransId="{9FCF730E-5388-844E-A8EC-CBC31944843B}" sibTransId="{08D6983E-DF64-184C-B60D-91A1D929A180}"/>
    <dgm:cxn modelId="{889708A1-047C-FF48-80BC-03038325F44D}" srcId="{75600E11-2855-D241-8C4D-9FEA409FE0E6}" destId="{84960DF4-5CA5-D74C-A8BC-71F319DE2ACC}" srcOrd="2" destOrd="0" parTransId="{7C4C35B8-A70D-5F4A-8D8A-80C07DFCC50D}" sibTransId="{F539D534-C14D-C34A-9A9C-B14DEAF319A8}"/>
    <dgm:cxn modelId="{0DE6FFB6-F847-1048-A081-E71E86FD0B9C}" type="presOf" srcId="{B5F5F82A-688D-3747-8B61-70B5AA23CAA6}" destId="{E7EF5DAD-B6E1-A746-9F03-3D51B02F26A9}" srcOrd="0" destOrd="0" presId="urn:microsoft.com/office/officeart/2005/8/layout/process1"/>
    <dgm:cxn modelId="{324C48E9-6E35-FB44-BD72-AA63AB487794}" type="presOf" srcId="{452A9A0C-A428-E748-8D52-FD073E024F92}" destId="{8EE2241B-8817-9C4A-91DC-EF0028B12207}" srcOrd="1" destOrd="0" presId="urn:microsoft.com/office/officeart/2005/8/layout/process1"/>
    <dgm:cxn modelId="{324504EC-E554-0E40-9CF2-DD81E16FF3F9}" type="presOf" srcId="{08D6983E-DF64-184C-B60D-91A1D929A180}" destId="{E89DEA59-2BD9-9F4B-A8EB-2516FD59CB76}" srcOrd="0" destOrd="0" presId="urn:microsoft.com/office/officeart/2005/8/layout/process1"/>
    <dgm:cxn modelId="{E54FCDC8-0EBB-224F-9176-4D7BE47A5649}" type="presParOf" srcId="{09D1C42E-00F3-E64C-A9AC-AA87A091147D}" destId="{E7EF5DAD-B6E1-A746-9F03-3D51B02F26A9}" srcOrd="0" destOrd="0" presId="urn:microsoft.com/office/officeart/2005/8/layout/process1"/>
    <dgm:cxn modelId="{0C3A12E8-B6F6-0746-9A9A-177BA67971B1}" type="presParOf" srcId="{09D1C42E-00F3-E64C-A9AC-AA87A091147D}" destId="{E89DEA59-2BD9-9F4B-A8EB-2516FD59CB76}" srcOrd="1" destOrd="0" presId="urn:microsoft.com/office/officeart/2005/8/layout/process1"/>
    <dgm:cxn modelId="{FF5F7CBB-D87C-2948-A372-D676A15B9953}" type="presParOf" srcId="{E89DEA59-2BD9-9F4B-A8EB-2516FD59CB76}" destId="{9A70EF59-DD1C-8B49-A0FC-ABB43139DF4B}" srcOrd="0" destOrd="0" presId="urn:microsoft.com/office/officeart/2005/8/layout/process1"/>
    <dgm:cxn modelId="{668AB480-7EDB-E545-8C37-9575BD7BF15A}" type="presParOf" srcId="{09D1C42E-00F3-E64C-A9AC-AA87A091147D}" destId="{CFF53531-0FCF-664E-B577-46D896B8A3CB}" srcOrd="2" destOrd="0" presId="urn:microsoft.com/office/officeart/2005/8/layout/process1"/>
    <dgm:cxn modelId="{FE7B1806-B7FF-AB4B-A3E3-E4D1AFAA408A}" type="presParOf" srcId="{09D1C42E-00F3-E64C-A9AC-AA87A091147D}" destId="{8E693675-4159-D147-A581-0463CD91FEBE}" srcOrd="3" destOrd="0" presId="urn:microsoft.com/office/officeart/2005/8/layout/process1"/>
    <dgm:cxn modelId="{485B8D92-C1A1-AC42-A5D4-29D5E42A3163}" type="presParOf" srcId="{8E693675-4159-D147-A581-0463CD91FEBE}" destId="{8EE2241B-8817-9C4A-91DC-EF0028B12207}" srcOrd="0" destOrd="0" presId="urn:microsoft.com/office/officeart/2005/8/layout/process1"/>
    <dgm:cxn modelId="{03498D47-EBE5-3F4C-8142-E61620A8422A}" type="presParOf" srcId="{09D1C42E-00F3-E64C-A9AC-AA87A091147D}" destId="{4C5DF441-D896-554B-8E02-20206907779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EF5DAD-B6E1-A746-9F03-3D51B02F26A9}">
      <dsp:nvSpPr>
        <dsp:cNvPr id="0" name=""/>
        <dsp:cNvSpPr/>
      </dsp:nvSpPr>
      <dsp:spPr>
        <a:xfrm>
          <a:off x="6771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b="0" i="0" kern="1200"/>
            <a:t>Web app</a:t>
          </a:r>
          <a:endParaRPr lang="fr-FR" sz="3300" kern="1200"/>
        </a:p>
      </dsp:txBody>
      <dsp:txXfrm>
        <a:off x="42336" y="138061"/>
        <a:ext cx="1952674" cy="1143152"/>
      </dsp:txXfrm>
    </dsp:sp>
    <dsp:sp modelId="{E89DEA59-2BD9-9F4B-A8EB-2516FD59CB76}">
      <dsp:nvSpPr>
        <dsp:cNvPr id="0" name=""/>
        <dsp:cNvSpPr/>
      </dsp:nvSpPr>
      <dsp:spPr>
        <a:xfrm>
          <a:off x="2232956" y="458685"/>
          <a:ext cx="429046" cy="501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2232956" y="559066"/>
        <a:ext cx="300332" cy="301141"/>
      </dsp:txXfrm>
    </dsp:sp>
    <dsp:sp modelId="{CFF53531-0FCF-664E-B577-46D896B8A3CB}">
      <dsp:nvSpPr>
        <dsp:cNvPr id="0" name=""/>
        <dsp:cNvSpPr/>
      </dsp:nvSpPr>
      <dsp:spPr>
        <a:xfrm>
          <a:off x="2840097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b="0" i="0" kern="1200" dirty="0"/>
            <a:t>Service </a:t>
          </a:r>
          <a:r>
            <a:rPr lang="fr-FR" sz="2100" b="0" i="0" kern="1200" dirty="0" err="1"/>
            <a:t>workers</a:t>
          </a:r>
          <a:endParaRPr lang="fr-FR" sz="2100" b="0" i="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b="0" i="0" kern="1200" dirty="0"/>
            <a:t>(</a:t>
          </a:r>
          <a:r>
            <a:rPr lang="fr-FR" sz="1000" b="0" i="0" kern="1200" dirty="0" err="1"/>
            <a:t>msw</a:t>
          </a:r>
          <a:r>
            <a:rPr lang="fr-FR" sz="1000" b="0" i="0" kern="1200" dirty="0"/>
            <a:t>)</a:t>
          </a:r>
          <a:endParaRPr lang="fr-FR" sz="1000" kern="1200" dirty="0"/>
        </a:p>
      </dsp:txBody>
      <dsp:txXfrm>
        <a:off x="2875662" y="138061"/>
        <a:ext cx="1952674" cy="1143152"/>
      </dsp:txXfrm>
    </dsp:sp>
    <dsp:sp modelId="{8E693675-4159-D147-A581-0463CD91FEBE}">
      <dsp:nvSpPr>
        <dsp:cNvPr id="0" name=""/>
        <dsp:cNvSpPr/>
      </dsp:nvSpPr>
      <dsp:spPr>
        <a:xfrm>
          <a:off x="5066282" y="458685"/>
          <a:ext cx="429046" cy="5019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200" kern="1200"/>
        </a:p>
      </dsp:txBody>
      <dsp:txXfrm>
        <a:off x="5066282" y="559066"/>
        <a:ext cx="300332" cy="301141"/>
      </dsp:txXfrm>
    </dsp:sp>
    <dsp:sp modelId="{4C5DF441-D896-554B-8E02-20206907779F}">
      <dsp:nvSpPr>
        <dsp:cNvPr id="0" name=""/>
        <dsp:cNvSpPr/>
      </dsp:nvSpPr>
      <dsp:spPr>
        <a:xfrm>
          <a:off x="5673424" y="102496"/>
          <a:ext cx="2023804" cy="12142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b="0" i="0" kern="1200"/>
            <a:t>Browser</a:t>
          </a:r>
          <a:endParaRPr lang="fr-FR" sz="3300" kern="1200"/>
        </a:p>
      </dsp:txBody>
      <dsp:txXfrm>
        <a:off x="5708989" y="138061"/>
        <a:ext cx="1952674" cy="1143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31BBA503-779C-FB6E-8273-91311AEF4D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E1A868D-3E7D-DBED-46F5-8C7409726B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7DFBE-EFC1-2B43-BA56-D61826B53F1D}" type="datetimeFigureOut">
              <a:rPr lang="fr-FR" smtClean="0"/>
              <a:t>16/01/2024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27EBBB2-E144-4D4A-D3AF-22D3B1583F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088A086-3BBB-D923-9BA0-19CCA1DFB2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2B06C-58CC-634F-85E4-887A00C005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0612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g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hnmeunier/dojo-msw/commit/a6111d3ea85d6efab63a2c88922e65862b5b7144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azure.com/axafrance/AF.OSE/_git/tpc/commit/cd11f79f198002db92a59dc7506b807b9c559c34?path=/src/mocks/handlers.js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hub.com/johnmeunier/dojo-msw/commit/28e72b91f3ab2f79d77275ea4e8a08113f9efce7" TargetMode="External"/><Relationship Id="rId4" Type="http://schemas.openxmlformats.org/officeDocument/2006/relationships/hyperlink" Target="https://github.com/johnmeunier/dojo-msw/commit/eca6e3c4850af4af8b8509552480b1b90ac08ef9" TargetMode="Externa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Hello </a:t>
            </a:r>
            <a:r>
              <a:rPr lang="fr-FR" dirty="0" err="1"/>
              <a:t>everyone</a:t>
            </a:r>
            <a:r>
              <a:rPr lang="fr-FR" dirty="0"/>
              <a:t> ! </a:t>
            </a:r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for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today</a:t>
            </a:r>
            <a:r>
              <a:rPr lang="fr-F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a </a:t>
            </a:r>
            <a:r>
              <a:rPr lang="fr-FR" dirty="0" err="1"/>
              <a:t>pleasure</a:t>
            </a:r>
            <a:r>
              <a:rPr lang="fr-FR" dirty="0"/>
              <a:t> to talk about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today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! The </a:t>
            </a:r>
            <a:r>
              <a:rPr lang="fr-FR" dirty="0" err="1"/>
              <a:t>idea</a:t>
            </a:r>
            <a:r>
              <a:rPr lang="fr-FR" dirty="0"/>
              <a:t>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 came </a:t>
            </a:r>
            <a:r>
              <a:rPr lang="fr-FR" dirty="0" err="1"/>
              <a:t>from</a:t>
            </a:r>
            <a:r>
              <a:rPr lang="fr-FR" dirty="0"/>
              <a:t> a conversation </a:t>
            </a:r>
            <a:r>
              <a:rPr lang="fr-FR" dirty="0" err="1"/>
              <a:t>with</a:t>
            </a:r>
            <a:r>
              <a:rPr lang="fr-FR" dirty="0"/>
              <a:t> the AXA France front end </a:t>
            </a:r>
            <a:r>
              <a:rPr lang="fr-FR" dirty="0" err="1"/>
              <a:t>community</a:t>
            </a:r>
            <a:r>
              <a:rPr lang="fr-FR" dirty="0"/>
              <a:t> on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methodology</a:t>
            </a:r>
            <a:r>
              <a:rPr lang="fr-FR" dirty="0"/>
              <a:t>. </a:t>
            </a:r>
            <a:r>
              <a:rPr lang="fr-FR" dirty="0" err="1"/>
              <a:t>Everyone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</a:t>
            </a:r>
            <a:r>
              <a:rPr lang="fr-FR" dirty="0" err="1"/>
              <a:t>aware</a:t>
            </a:r>
            <a:r>
              <a:rPr lang="fr-FR" dirty="0"/>
              <a:t> on how to manage local data and state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depending</a:t>
            </a:r>
            <a:r>
              <a:rPr lang="fr-FR" dirty="0"/>
              <a:t> on the state of </a:t>
            </a:r>
            <a:r>
              <a:rPr lang="fr-FR" dirty="0" err="1"/>
              <a:t>their</a:t>
            </a:r>
            <a:r>
              <a:rPr lang="fr-FR" dirty="0"/>
              <a:t> web service.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In all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our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applications,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manipulate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data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very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frequently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. So,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it’s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essential,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when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you’re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front-end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developper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, to master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your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developer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environment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.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We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need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to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be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able to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develop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anytime</a:t>
            </a:r>
            <a:r>
              <a:rPr lang="fr-FR" b="0" i="0" u="none" strike="noStrike" dirty="0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, </a:t>
            </a:r>
            <a:r>
              <a:rPr lang="fr-FR" b="0" i="0" u="none" strike="noStrike" dirty="0" err="1">
                <a:solidFill>
                  <a:srgbClr val="172B4D"/>
                </a:solidFill>
                <a:effectLst/>
                <a:latin typeface="Segoe UI" panose="020F0502020204030204" pitchFamily="34" charset="0"/>
              </a:rPr>
              <a:t>anywhere</a:t>
            </a:r>
            <a:endParaRPr lang="fr-FR" b="0" i="0" u="none" strike="noStrike" dirty="0">
              <a:solidFill>
                <a:srgbClr val="172B4D"/>
              </a:solidFill>
              <a:effectLst/>
              <a:latin typeface="Segoe U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talk about </a:t>
            </a:r>
            <a:r>
              <a:rPr lang="fr-FR" dirty="0" err="1"/>
              <a:t>mocks</a:t>
            </a:r>
            <a:r>
              <a:rPr lang="fr-FR" dirty="0"/>
              <a:t> on the front end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real demos, live </a:t>
            </a:r>
            <a:r>
              <a:rPr lang="fr-FR" dirty="0" err="1"/>
              <a:t>coding</a:t>
            </a:r>
            <a:r>
              <a:rPr lang="fr-FR" dirty="0"/>
              <a:t>, feedback, and </a:t>
            </a:r>
            <a:r>
              <a:rPr lang="fr-FR" dirty="0" err="1"/>
              <a:t>tips</a:t>
            </a:r>
            <a:r>
              <a:rPr lang="fr-FR" dirty="0"/>
              <a:t> !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aacf80043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aacf800435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Mocks</a:t>
            </a:r>
            <a:r>
              <a:rPr lang="fr-FR" dirty="0"/>
              <a:t> can </a:t>
            </a:r>
            <a:r>
              <a:rPr lang="fr-FR" dirty="0" err="1"/>
              <a:t>save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, and do more !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7346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First of all,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mock</a:t>
            </a:r>
            <a:r>
              <a:rPr lang="fr-FR" dirty="0"/>
              <a:t>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simulation of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happen</a:t>
            </a:r>
            <a:r>
              <a:rPr lang="fr-FR" dirty="0"/>
              <a:t> in a normal state, </a:t>
            </a:r>
            <a:r>
              <a:rPr lang="fr-FR" dirty="0" err="1"/>
              <a:t>without</a:t>
            </a:r>
            <a:r>
              <a:rPr lang="fr-FR" dirty="0"/>
              <a:t> a </a:t>
            </a:r>
            <a:r>
              <a:rPr lang="fr-FR" dirty="0" err="1"/>
              <a:t>mock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the main </a:t>
            </a:r>
            <a:r>
              <a:rPr lang="fr-FR" dirty="0" err="1"/>
              <a:t>idea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not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the service but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simplify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simplify</a:t>
            </a:r>
            <a:r>
              <a:rPr lang="fr-FR" dirty="0"/>
              <a:t> </a:t>
            </a:r>
            <a:r>
              <a:rPr lang="fr-FR" dirty="0" err="1"/>
              <a:t>compared</a:t>
            </a:r>
            <a:r>
              <a:rPr lang="fr-FR" dirty="0"/>
              <a:t> to </a:t>
            </a:r>
            <a:r>
              <a:rPr lang="fr-FR" dirty="0" err="1"/>
              <a:t>what</a:t>
            </a:r>
            <a:r>
              <a:rPr lang="fr-FR" dirty="0"/>
              <a:t> the service </a:t>
            </a:r>
            <a:r>
              <a:rPr lang="fr-FR" dirty="0" err="1"/>
              <a:t>might</a:t>
            </a:r>
            <a:r>
              <a:rPr lang="fr-FR" dirty="0"/>
              <a:t> return. Most of the time,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file, </a:t>
            </a:r>
            <a:r>
              <a:rPr lang="fr-FR" dirty="0" err="1"/>
              <a:t>deserved</a:t>
            </a:r>
            <a:r>
              <a:rPr lang="fr-FR" dirty="0"/>
              <a:t> at the good time. </a:t>
            </a:r>
          </a:p>
        </p:txBody>
      </p:sp>
    </p:spTree>
    <p:extLst>
      <p:ext uri="{BB962C8B-B14F-4D97-AF65-F5344CB8AC3E}">
        <p14:creationId xmlns:p14="http://schemas.microsoft.com/office/powerpoint/2010/main" val="3296473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aacf800435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aacf800435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mock</a:t>
            </a:r>
            <a:r>
              <a:rPr lang="fr-FR" dirty="0"/>
              <a:t> solve all the </a:t>
            </a:r>
            <a:r>
              <a:rPr lang="fr-FR" dirty="0" err="1"/>
              <a:t>previously</a:t>
            </a:r>
            <a:r>
              <a:rPr lang="fr-FR" dirty="0"/>
              <a:t> </a:t>
            </a:r>
            <a:r>
              <a:rPr lang="fr-FR" dirty="0" err="1"/>
              <a:t>mentionned</a:t>
            </a:r>
            <a:r>
              <a:rPr lang="fr-FR" dirty="0"/>
              <a:t> </a:t>
            </a:r>
            <a:r>
              <a:rPr lang="fr-FR" dirty="0" err="1"/>
              <a:t>problems</a:t>
            </a:r>
            <a:r>
              <a:rPr lang="fr-FR" dirty="0"/>
              <a:t>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It </a:t>
            </a:r>
            <a:r>
              <a:rPr lang="fr-FR" dirty="0" err="1"/>
              <a:t>gives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to </a:t>
            </a:r>
            <a:r>
              <a:rPr lang="fr-FR" dirty="0" err="1"/>
              <a:t>work</a:t>
            </a:r>
            <a:r>
              <a:rPr lang="fr-FR" dirty="0"/>
              <a:t> offline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can </a:t>
            </a:r>
            <a:r>
              <a:rPr lang="fr-FR" dirty="0" err="1"/>
              <a:t>simulate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state of </a:t>
            </a:r>
            <a:r>
              <a:rPr lang="fr-FR" dirty="0" err="1"/>
              <a:t>your</a:t>
            </a:r>
            <a:r>
              <a:rPr lang="fr-FR" dirty="0"/>
              <a:t> application, </a:t>
            </a:r>
            <a:r>
              <a:rPr lang="fr-FR" dirty="0" err="1"/>
              <a:t>some</a:t>
            </a:r>
            <a:r>
              <a:rPr lang="fr-FR" dirty="0"/>
              <a:t> of </a:t>
            </a:r>
            <a:r>
              <a:rPr lang="fr-FR" dirty="0" err="1"/>
              <a:t>them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hard to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mocking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. </a:t>
            </a:r>
            <a:r>
              <a:rPr lang="fr-FR" dirty="0" err="1"/>
              <a:t>Errors</a:t>
            </a:r>
            <a:r>
              <a:rPr lang="fr-FR" dirty="0"/>
              <a:t> state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sure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always</a:t>
            </a:r>
            <a:r>
              <a:rPr lang="fr-FR" dirty="0"/>
              <a:t> call </a:t>
            </a:r>
            <a:r>
              <a:rPr lang="fr-FR" dirty="0" err="1"/>
              <a:t>your</a:t>
            </a:r>
            <a:r>
              <a:rPr lang="fr-FR" dirty="0"/>
              <a:t> service and have a </a:t>
            </a:r>
            <a:r>
              <a:rPr lang="fr-FR" dirty="0" err="1"/>
              <a:t>response</a:t>
            </a:r>
            <a:r>
              <a:rPr lang="fr-FR" dirty="0"/>
              <a:t>, </a:t>
            </a:r>
            <a:r>
              <a:rPr lang="fr-FR" dirty="0" err="1"/>
              <a:t>regardless</a:t>
            </a:r>
            <a:r>
              <a:rPr lang="fr-FR" dirty="0"/>
              <a:t> of </a:t>
            </a:r>
            <a:r>
              <a:rPr lang="fr-FR" dirty="0" err="1"/>
              <a:t>his</a:t>
            </a:r>
            <a:r>
              <a:rPr lang="fr-FR" dirty="0"/>
              <a:t> condition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impacted</a:t>
            </a:r>
            <a:r>
              <a:rPr lang="fr-FR" dirty="0"/>
              <a:t> by the </a:t>
            </a:r>
            <a:r>
              <a:rPr lang="fr-FR" dirty="0" err="1"/>
              <a:t>response</a:t>
            </a:r>
            <a:r>
              <a:rPr lang="fr-FR" dirty="0"/>
              <a:t> time of </a:t>
            </a:r>
            <a:r>
              <a:rPr lang="fr-FR" dirty="0" err="1"/>
              <a:t>your</a:t>
            </a:r>
            <a:r>
              <a:rPr lang="fr-FR" dirty="0"/>
              <a:t> web service.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comfort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develop</a:t>
            </a: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But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You </a:t>
            </a:r>
            <a:r>
              <a:rPr lang="fr-FR" dirty="0" err="1"/>
              <a:t>won’t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performance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final </a:t>
            </a:r>
            <a:r>
              <a:rPr lang="fr-FR" dirty="0" err="1"/>
              <a:t>product</a:t>
            </a:r>
            <a:r>
              <a:rPr lang="fr-FR" dirty="0"/>
              <a:t>, </a:t>
            </a:r>
            <a:r>
              <a:rPr lang="fr-FR" dirty="0" err="1"/>
              <a:t>that</a:t>
            </a:r>
            <a:r>
              <a:rPr lang="fr-FR" dirty="0"/>
              <a:t> can impact the feeling of </a:t>
            </a:r>
            <a:r>
              <a:rPr lang="fr-FR" dirty="0" err="1"/>
              <a:t>your</a:t>
            </a:r>
            <a:r>
              <a:rPr lang="fr-FR" dirty="0"/>
              <a:t> app, and </a:t>
            </a:r>
            <a:r>
              <a:rPr lang="fr-FR" dirty="0" err="1"/>
              <a:t>also</a:t>
            </a:r>
            <a:r>
              <a:rPr lang="fr-FR" dirty="0"/>
              <a:t> the </a:t>
            </a:r>
            <a:r>
              <a:rPr lang="fr-FR" dirty="0" err="1"/>
              <a:t>testing</a:t>
            </a:r>
            <a:r>
              <a:rPr lang="fr-FR" dirty="0"/>
              <a:t> process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And the model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mocked</a:t>
            </a:r>
            <a:r>
              <a:rPr lang="fr-FR" dirty="0"/>
              <a:t> data have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strictly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as </a:t>
            </a:r>
            <a:r>
              <a:rPr lang="fr-FR" dirty="0" err="1"/>
              <a:t>what</a:t>
            </a:r>
            <a:r>
              <a:rPr lang="fr-FR" dirty="0"/>
              <a:t> the web service can </a:t>
            </a:r>
            <a:r>
              <a:rPr lang="fr-FR" dirty="0" err="1"/>
              <a:t>deserve</a:t>
            </a:r>
            <a:r>
              <a:rPr lang="fr-FR" dirty="0"/>
              <a:t>, </a:t>
            </a:r>
            <a:r>
              <a:rPr lang="fr-FR" dirty="0" err="1"/>
              <a:t>Typescript</a:t>
            </a:r>
            <a:r>
              <a:rPr lang="fr-FR" dirty="0"/>
              <a:t> can help </a:t>
            </a:r>
            <a:r>
              <a:rPr lang="fr-FR" dirty="0" err="1"/>
              <a:t>you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91880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 are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known</a:t>
            </a:r>
            <a:r>
              <a:rPr lang="fr-FR" dirty="0"/>
              <a:t> solutions for </a:t>
            </a:r>
            <a:r>
              <a:rPr lang="fr-FR" dirty="0" err="1"/>
              <a:t>mocking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Package like </a:t>
            </a:r>
            <a:r>
              <a:rPr lang="fr-FR" dirty="0" err="1"/>
              <a:t>json</a:t>
            </a:r>
            <a:r>
              <a:rPr lang="fr-FR" dirty="0"/>
              <a:t>-server help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> a simple </a:t>
            </a:r>
            <a:r>
              <a:rPr lang="fr-FR" dirty="0" err="1"/>
              <a:t>rest</a:t>
            </a:r>
            <a:r>
              <a:rPr lang="fr-FR" dirty="0"/>
              <a:t> API </a:t>
            </a:r>
            <a:r>
              <a:rPr lang="fr-FR" dirty="0" err="1"/>
              <a:t>which</a:t>
            </a:r>
            <a:r>
              <a:rPr lang="fr-FR" dirty="0"/>
              <a:t> serve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file. This solution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near</a:t>
            </a:r>
            <a:r>
              <a:rPr lang="fr-FR" dirty="0"/>
              <a:t> the production code but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have </a:t>
            </a:r>
            <a:r>
              <a:rPr lang="fr-FR" dirty="0" err="1"/>
              <a:t>specific</a:t>
            </a:r>
            <a:r>
              <a:rPr lang="fr-FR" dirty="0"/>
              <a:t> code to </a:t>
            </a:r>
            <a:r>
              <a:rPr lang="fr-FR" dirty="0" err="1"/>
              <a:t>specify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in local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rest</a:t>
            </a:r>
            <a:r>
              <a:rPr lang="fr-FR" dirty="0"/>
              <a:t> api, and in production, the real web service. That can </a:t>
            </a:r>
            <a:r>
              <a:rPr lang="fr-FR" dirty="0" err="1"/>
              <a:t>complexy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codebase</a:t>
            </a:r>
          </a:p>
        </p:txBody>
      </p:sp>
    </p:spTree>
    <p:extLst>
      <p:ext uri="{BB962C8B-B14F-4D97-AF65-F5344CB8AC3E}">
        <p14:creationId xmlns:p14="http://schemas.microsoft.com/office/powerpoint/2010/main" val="2194654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 </a:t>
            </a:r>
            <a:r>
              <a:rPr lang="fr-FR" dirty="0" err="1"/>
              <a:t>other</a:t>
            </a:r>
            <a:r>
              <a:rPr lang="fr-FR" dirty="0"/>
              <a:t> solution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create</a:t>
            </a:r>
            <a:r>
              <a:rPr lang="fr-FR" dirty="0"/>
              <a:t> flat </a:t>
            </a:r>
            <a:r>
              <a:rPr lang="fr-FR" dirty="0" err="1"/>
              <a:t>json</a:t>
            </a:r>
            <a:r>
              <a:rPr lang="fr-FR" dirty="0"/>
              <a:t> file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import in </a:t>
            </a:r>
            <a:r>
              <a:rPr lang="fr-FR" dirty="0" err="1"/>
              <a:t>your</a:t>
            </a:r>
            <a:r>
              <a:rPr lang="fr-FR" dirty="0"/>
              <a:t> component as </a:t>
            </a:r>
            <a:r>
              <a:rPr lang="fr-FR" dirty="0" err="1"/>
              <a:t>any</a:t>
            </a:r>
            <a:r>
              <a:rPr lang="fr-FR" dirty="0"/>
              <a:t> file. </a:t>
            </a:r>
            <a:r>
              <a:rPr lang="fr-FR" dirty="0" err="1"/>
              <a:t>It’s</a:t>
            </a:r>
            <a:r>
              <a:rPr lang="fr-FR" dirty="0"/>
              <a:t> a good solution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simple and fast to setup but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far to the real </a:t>
            </a:r>
            <a:r>
              <a:rPr lang="fr-FR" dirty="0" err="1"/>
              <a:t>behavior</a:t>
            </a:r>
            <a:r>
              <a:rPr lang="fr-FR" dirty="0"/>
              <a:t> of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801126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MONTRER L’APP COMME ELLE EST CENSE FONCTIONNER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dirty="0" err="1"/>
              <a:t>Browser.js</a:t>
            </a:r>
            <a:r>
              <a:rPr lang="fr-FR" dirty="0"/>
              <a:t> &gt;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setScenario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getPeople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9749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b54ade37a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b54ade37a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MSW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provide</a:t>
            </a:r>
            <a:r>
              <a:rPr lang="fr-FR" dirty="0"/>
              <a:t> the </a:t>
            </a:r>
            <a:r>
              <a:rPr lang="fr-FR" dirty="0" err="1"/>
              <a:t>benefits</a:t>
            </a:r>
            <a:r>
              <a:rPr lang="fr-FR" dirty="0"/>
              <a:t> of the </a:t>
            </a:r>
            <a:r>
              <a:rPr lang="fr-FR" dirty="0" err="1"/>
              <a:t>mock</a:t>
            </a:r>
            <a:r>
              <a:rPr lang="fr-FR" dirty="0"/>
              <a:t> system, </a:t>
            </a:r>
            <a:r>
              <a:rPr lang="fr-FR" dirty="0" err="1"/>
              <a:t>with</a:t>
            </a:r>
            <a:r>
              <a:rPr lang="fr-FR" dirty="0"/>
              <a:t> the best conditions and </a:t>
            </a:r>
            <a:r>
              <a:rPr lang="fr-FR" dirty="0" err="1"/>
              <a:t>transparency</a:t>
            </a:r>
            <a:r>
              <a:rPr lang="fr-FR" dirty="0"/>
              <a:t> </a:t>
            </a:r>
            <a:r>
              <a:rPr lang="fr-FR" dirty="0" err="1"/>
              <a:t>worflow</a:t>
            </a:r>
            <a:r>
              <a:rPr lang="fr-F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5263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/>
              <a:t>Like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hear</a:t>
            </a:r>
            <a:r>
              <a:rPr lang="fr-FR" dirty="0"/>
              <a:t> in the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service </a:t>
            </a:r>
            <a:r>
              <a:rPr lang="fr-FR" dirty="0" err="1"/>
              <a:t>worker</a:t>
            </a:r>
            <a:r>
              <a:rPr lang="fr-FR" dirty="0"/>
              <a:t>, MSW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the union of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system </a:t>
            </a:r>
            <a:r>
              <a:rPr lang="fr-FR" dirty="0" err="1"/>
              <a:t>with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But,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starting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r>
              <a:rPr lang="fr-FR" dirty="0"/>
              <a:t>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Service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workers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act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as proxy servers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that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sit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between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web applications, the browser, and the network (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They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are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intended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among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things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to enable the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creation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of effective offline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experiences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intercept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requests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and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take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appropriate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action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based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and update assets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residing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the server.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This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definition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part of the one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provided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on the Mozilla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Developer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Network.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And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that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seems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to match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our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requirements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.  »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Creation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of offline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experience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whether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the network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is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 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They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will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also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allow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access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to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low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level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API,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often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not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available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in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your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browser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without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 a </a:t>
            </a:r>
            <a:r>
              <a:rPr lang="fr-FR" b="0" i="0" dirty="0" err="1">
                <a:solidFill>
                  <a:srgbClr val="1B1B1B"/>
                </a:solidFill>
                <a:effectLst/>
                <a:latin typeface="Inter"/>
              </a:rPr>
              <a:t>worker</a:t>
            </a:r>
            <a:r>
              <a:rPr lang="fr-FR" b="0" i="0" dirty="0">
                <a:solidFill>
                  <a:srgbClr val="1B1B1B"/>
                </a:solidFill>
                <a:effectLst/>
                <a:latin typeface="Inter"/>
              </a:rPr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7706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understand</a:t>
            </a:r>
            <a:r>
              <a:rPr lang="fr-FR" dirty="0"/>
              <a:t>, MSW </a:t>
            </a:r>
            <a:r>
              <a:rPr lang="fr-FR" dirty="0" err="1"/>
              <a:t>will</a:t>
            </a:r>
            <a:r>
              <a:rPr lang="fr-FR" dirty="0"/>
              <a:t> intercept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, in a transparent </a:t>
            </a:r>
            <a:r>
              <a:rPr lang="fr-FR" dirty="0" err="1"/>
              <a:t>way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MSW, </a:t>
            </a:r>
            <a:r>
              <a:rPr lang="fr-FR" dirty="0" err="1"/>
              <a:t>after</a:t>
            </a:r>
            <a:r>
              <a:rPr lang="fr-FR" dirty="0"/>
              <a:t> a simple configuration,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set of </a:t>
            </a:r>
            <a:r>
              <a:rPr lang="fr-FR" dirty="0" err="1"/>
              <a:t>request</a:t>
            </a:r>
            <a:r>
              <a:rPr lang="fr-FR" dirty="0"/>
              <a:t> handler and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r>
              <a:rPr lang="fr-FR" dirty="0"/>
              <a:t> to intercept a </a:t>
            </a:r>
            <a:r>
              <a:rPr lang="fr-FR" dirty="0" err="1"/>
              <a:t>request</a:t>
            </a:r>
            <a:r>
              <a:rPr lang="fr-FR" dirty="0"/>
              <a:t>, and return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response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1525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DEMO SETUP FRONT A PREPARER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3"/>
              </a:rPr>
              <a:t>build: ajout de msw côté client · johnmeunier/dojo-msw@a6111d3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923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gb647f752e3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" name="Google Shape;2066;gb647f752e3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Johnathan</a:t>
            </a:r>
            <a:r>
              <a:rPr lang="fr-FR" dirty="0"/>
              <a:t> MEUNIER and </a:t>
            </a:r>
            <a:r>
              <a:rPr lang="fr-FR" dirty="0" err="1"/>
              <a:t>I’m</a:t>
            </a:r>
            <a:r>
              <a:rPr lang="fr-FR" dirty="0"/>
              <a:t> software </a:t>
            </a:r>
            <a:r>
              <a:rPr lang="fr-FR" dirty="0" err="1"/>
              <a:t>engienner</a:t>
            </a:r>
            <a:r>
              <a:rPr lang="fr-FR" dirty="0"/>
              <a:t> and lead front at AXA France, in the IARD Entreprise team.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at Wasquehal, </a:t>
            </a:r>
            <a:r>
              <a:rPr lang="fr-FR" dirty="0" err="1"/>
              <a:t>near</a:t>
            </a:r>
            <a:r>
              <a:rPr lang="fr-FR" dirty="0"/>
              <a:t> Lille.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You can </a:t>
            </a:r>
            <a:r>
              <a:rPr lang="fr-FR" dirty="0" err="1"/>
              <a:t>find</a:t>
            </a:r>
            <a:r>
              <a:rPr lang="fr-FR" dirty="0"/>
              <a:t> me on Twitter or GitHub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8581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To intercept a </a:t>
            </a:r>
            <a:r>
              <a:rPr lang="fr-FR" dirty="0" err="1"/>
              <a:t>request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write</a:t>
            </a:r>
            <a:r>
              <a:rPr lang="fr-FR" dirty="0"/>
              <a:t> a </a:t>
            </a:r>
            <a:r>
              <a:rPr lang="fr-FR" dirty="0" err="1"/>
              <a:t>request</a:t>
            </a:r>
            <a:r>
              <a:rPr lang="fr-FR" dirty="0"/>
              <a:t> handler.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</a:t>
            </a:r>
            <a:r>
              <a:rPr lang="fr-FR" dirty="0" err="1"/>
              <a:t>request</a:t>
            </a:r>
            <a:r>
              <a:rPr lang="fr-FR" dirty="0"/>
              <a:t> handler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simple to </a:t>
            </a:r>
            <a:r>
              <a:rPr lang="fr-FR" dirty="0" err="1"/>
              <a:t>write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composed</a:t>
            </a:r>
            <a:r>
              <a:rPr lang="fr-FR" dirty="0"/>
              <a:t> of 4 </a:t>
            </a:r>
            <a:r>
              <a:rPr lang="fr-FR" dirty="0" err="1"/>
              <a:t>things</a:t>
            </a:r>
            <a:r>
              <a:rPr lang="fr-FR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It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begins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usage of the </a:t>
            </a:r>
            <a:r>
              <a:rPr lang="fr-FR" dirty="0" err="1"/>
              <a:t>rest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, </a:t>
            </a:r>
            <a:r>
              <a:rPr lang="fr-FR" dirty="0" err="1"/>
              <a:t>imported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msw</a:t>
            </a:r>
            <a:r>
              <a:rPr lang="fr-FR" dirty="0"/>
              <a:t> package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declare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http </a:t>
            </a:r>
            <a:r>
              <a:rPr lang="fr-FR" dirty="0" err="1"/>
              <a:t>verb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intercept (main </a:t>
            </a:r>
            <a:r>
              <a:rPr lang="fr-FR" dirty="0" err="1"/>
              <a:t>verbs</a:t>
            </a:r>
            <a:r>
              <a:rPr lang="fr-FR" dirty="0"/>
              <a:t> are </a:t>
            </a:r>
            <a:r>
              <a:rPr lang="fr-FR" dirty="0" err="1"/>
              <a:t>supported</a:t>
            </a:r>
            <a:r>
              <a:rPr lang="fr-FR" dirty="0"/>
              <a:t>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/>
              <a:t>And the url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intercept. 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the URL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provide</a:t>
            </a:r>
            <a:r>
              <a:rPr lang="fr-FR" dirty="0"/>
              <a:t> by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way</a:t>
            </a:r>
            <a:endParaRPr lang="fr-FR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Finally</a:t>
            </a:r>
            <a:r>
              <a:rPr lang="fr-FR" dirty="0"/>
              <a:t>, a </a:t>
            </a:r>
            <a:r>
              <a:rPr lang="fr-FR" dirty="0" err="1"/>
              <a:t>request</a:t>
            </a:r>
            <a:r>
              <a:rPr lang="fr-FR" dirty="0"/>
              <a:t> handler </a:t>
            </a:r>
            <a:r>
              <a:rPr lang="fr-FR" dirty="0" err="1"/>
              <a:t>wants</a:t>
            </a:r>
            <a:r>
              <a:rPr lang="fr-FR" dirty="0"/>
              <a:t> a callback, </a:t>
            </a:r>
            <a:r>
              <a:rPr lang="fr-FR" dirty="0" err="1"/>
              <a:t>called</a:t>
            </a:r>
            <a:r>
              <a:rPr lang="fr-FR" dirty="0"/>
              <a:t> a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piece</a:t>
            </a:r>
            <a:r>
              <a:rPr lang="fr-FR" dirty="0"/>
              <a:t> of code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precise</a:t>
            </a:r>
            <a:r>
              <a:rPr lang="fr-FR" dirty="0"/>
              <a:t> the </a:t>
            </a:r>
            <a:r>
              <a:rPr lang="fr-FR" dirty="0" err="1"/>
              <a:t>status</a:t>
            </a:r>
            <a:r>
              <a:rPr lang="fr-FR" dirty="0"/>
              <a:t> and the content of the </a:t>
            </a:r>
            <a:r>
              <a:rPr lang="fr-FR" dirty="0" err="1"/>
              <a:t>response</a:t>
            </a:r>
            <a:r>
              <a:rPr lang="fr-FR" dirty="0"/>
              <a:t>, </a:t>
            </a:r>
            <a:r>
              <a:rPr lang="fr-FR" dirty="0" err="1"/>
              <a:t>among</a:t>
            </a:r>
            <a:r>
              <a:rPr lang="fr-FR" dirty="0"/>
              <a:t> </a:t>
            </a:r>
            <a:r>
              <a:rPr lang="fr-FR" dirty="0" err="1"/>
              <a:t>others</a:t>
            </a:r>
            <a:r>
              <a:rPr lang="fr-FR" dirty="0"/>
              <a:t> </a:t>
            </a:r>
            <a:r>
              <a:rPr lang="fr-FR" dirty="0" err="1"/>
              <a:t>things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73385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caught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have to return a </a:t>
            </a:r>
            <a:r>
              <a:rPr lang="fr-FR" dirty="0" err="1"/>
              <a:t>response</a:t>
            </a:r>
            <a:r>
              <a:rPr lang="fr-FR" dirty="0"/>
              <a:t>.  </a:t>
            </a:r>
          </a:p>
          <a:p>
            <a:pPr marL="139700" indent="0">
              <a:buNone/>
            </a:pPr>
            <a:r>
              <a:rPr lang="fr-FR" dirty="0" err="1"/>
              <a:t>It’s</a:t>
            </a:r>
            <a:r>
              <a:rPr lang="fr-FR" dirty="0"/>
              <a:t> the </a:t>
            </a:r>
            <a:r>
              <a:rPr lang="fr-FR" dirty="0" err="1"/>
              <a:t>role</a:t>
            </a:r>
            <a:r>
              <a:rPr lang="fr-FR" dirty="0"/>
              <a:t> of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  <a:p>
            <a:pPr marL="139700" indent="0">
              <a:buNone/>
            </a:pPr>
            <a:r>
              <a:rPr lang="fr-FR" dirty="0"/>
              <a:t>The body of 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data </a:t>
            </a:r>
            <a:r>
              <a:rPr lang="fr-FR" dirty="0" err="1"/>
              <a:t>passed</a:t>
            </a:r>
            <a:r>
              <a:rPr lang="fr-FR" dirty="0"/>
              <a:t> to </a:t>
            </a:r>
            <a:r>
              <a:rPr lang="fr-FR" dirty="0" err="1"/>
              <a:t>ctx.json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8011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There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example</a:t>
            </a:r>
            <a:r>
              <a:rPr lang="fr-FR" dirty="0"/>
              <a:t> of a </a:t>
            </a:r>
            <a:r>
              <a:rPr lang="fr-FR" dirty="0" err="1"/>
              <a:t>very</a:t>
            </a:r>
            <a:r>
              <a:rPr lang="fr-FR" dirty="0"/>
              <a:t> simple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intercept all the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to https://</a:t>
            </a:r>
            <a:r>
              <a:rPr lang="fr-FR" dirty="0" err="1"/>
              <a:t>my.api</a:t>
            </a:r>
            <a:r>
              <a:rPr lang="fr-FR" dirty="0"/>
              <a:t> and </a:t>
            </a:r>
            <a:r>
              <a:rPr lang="fr-FR" dirty="0" err="1"/>
              <a:t>always</a:t>
            </a:r>
            <a:r>
              <a:rPr lang="fr-FR" dirty="0"/>
              <a:t> return a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http </a:t>
            </a:r>
            <a:r>
              <a:rPr lang="fr-FR" dirty="0" err="1"/>
              <a:t>status</a:t>
            </a:r>
            <a:r>
              <a:rPr lang="fr-FR" dirty="0"/>
              <a:t> 200 and a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res</a:t>
            </a:r>
            <a:r>
              <a:rPr lang="fr-FR" dirty="0"/>
              <a:t> attribut </a:t>
            </a:r>
            <a:r>
              <a:rPr lang="fr-FR" dirty="0" err="1"/>
              <a:t>that</a:t>
            </a:r>
            <a:r>
              <a:rPr lang="fr-FR" dirty="0"/>
              <a:t> I a string hello as value.</a:t>
            </a:r>
          </a:p>
        </p:txBody>
      </p:sp>
    </p:spTree>
    <p:extLst>
      <p:ext uri="{BB962C8B-B14F-4D97-AF65-F5344CB8AC3E}">
        <p14:creationId xmlns:p14="http://schemas.microsoft.com/office/powerpoint/2010/main" val="27015856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In addition to the body of the </a:t>
            </a:r>
            <a:r>
              <a:rPr lang="fr-FR" dirty="0" err="1"/>
              <a:t>response</a:t>
            </a:r>
            <a:r>
              <a:rPr lang="fr-FR" dirty="0"/>
              <a:t>,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can </a:t>
            </a:r>
            <a:r>
              <a:rPr lang="fr-FR" dirty="0" err="1"/>
              <a:t>receive</a:t>
            </a:r>
            <a:r>
              <a:rPr lang="fr-FR" dirty="0"/>
              <a:t> </a:t>
            </a:r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information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You can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delay</a:t>
            </a:r>
            <a:r>
              <a:rPr lang="fr-FR" dirty="0"/>
              <a:t>. It essential to </a:t>
            </a:r>
            <a:r>
              <a:rPr lang="fr-FR" dirty="0" err="1"/>
              <a:t>reproduce</a:t>
            </a:r>
            <a:r>
              <a:rPr lang="fr-FR" dirty="0"/>
              <a:t> as close as possible the </a:t>
            </a:r>
            <a:r>
              <a:rPr lang="fr-FR" dirty="0" err="1"/>
              <a:t>behavior</a:t>
            </a:r>
            <a:r>
              <a:rPr lang="fr-FR" dirty="0"/>
              <a:t> of the real application and </a:t>
            </a:r>
            <a:r>
              <a:rPr lang="fr-FR" dirty="0" err="1"/>
              <a:t>be</a:t>
            </a:r>
            <a:r>
              <a:rPr lang="fr-FR" dirty="0"/>
              <a:t> in the </a:t>
            </a:r>
            <a:r>
              <a:rPr lang="fr-FR" dirty="0" err="1"/>
              <a:t>same</a:t>
            </a:r>
            <a:r>
              <a:rPr lang="fr-FR" dirty="0"/>
              <a:t> condition as </a:t>
            </a:r>
            <a:r>
              <a:rPr lang="fr-FR" dirty="0" err="1"/>
              <a:t>your</a:t>
            </a:r>
            <a:r>
              <a:rPr lang="fr-FR" dirty="0"/>
              <a:t> user. It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to </a:t>
            </a: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loader if </a:t>
            </a:r>
            <a:r>
              <a:rPr lang="fr-FR" dirty="0" err="1"/>
              <a:t>you</a:t>
            </a:r>
            <a:r>
              <a:rPr lang="fr-FR" dirty="0"/>
              <a:t> have one. It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have test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reproduce</a:t>
            </a:r>
            <a:r>
              <a:rPr lang="fr-FR" dirty="0"/>
              <a:t> the </a:t>
            </a:r>
            <a:r>
              <a:rPr lang="fr-FR" dirty="0" err="1"/>
              <a:t>asynchronous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of the </a:t>
            </a:r>
            <a:r>
              <a:rPr lang="fr-FR" dirty="0" err="1"/>
              <a:t>loading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components.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Forcing the </a:t>
            </a:r>
            <a:r>
              <a:rPr lang="fr-FR" dirty="0" err="1"/>
              <a:t>status</a:t>
            </a:r>
            <a:r>
              <a:rPr lang="fr-FR" dirty="0"/>
              <a:t> of 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maybe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of MSW.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hard to </a:t>
            </a:r>
            <a:r>
              <a:rPr lang="fr-FR" dirty="0" err="1"/>
              <a:t>simulate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ressource of </a:t>
            </a:r>
            <a:r>
              <a:rPr lang="fr-FR" dirty="0" err="1"/>
              <a:t>our</a:t>
            </a:r>
            <a:r>
              <a:rPr lang="fr-FR" dirty="0"/>
              <a:t> webservices an </a:t>
            </a:r>
            <a:r>
              <a:rPr lang="fr-FR" dirty="0" err="1"/>
              <a:t>error</a:t>
            </a:r>
            <a:r>
              <a:rPr lang="fr-FR" dirty="0"/>
              <a:t> state. </a:t>
            </a:r>
            <a:r>
              <a:rPr lang="fr-FR" dirty="0" err="1"/>
              <a:t>Here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force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status</a:t>
            </a:r>
            <a:r>
              <a:rPr lang="fr-FR" dirty="0"/>
              <a:t> and </a:t>
            </a:r>
            <a:r>
              <a:rPr lang="fr-FR" dirty="0" err="1"/>
              <a:t>develop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application : </a:t>
            </a:r>
            <a:r>
              <a:rPr lang="fr-FR" dirty="0" err="1"/>
              <a:t>resilience</a:t>
            </a:r>
            <a:r>
              <a:rPr lang="fr-FR" dirty="0"/>
              <a:t> pattern, </a:t>
            </a:r>
            <a:r>
              <a:rPr lang="fr-FR" dirty="0" err="1"/>
              <a:t>error</a:t>
            </a:r>
            <a:r>
              <a:rPr lang="fr-FR" dirty="0"/>
              <a:t> message, </a:t>
            </a:r>
            <a:r>
              <a:rPr lang="fr-FR" dirty="0" err="1"/>
              <a:t>degraded</a:t>
            </a:r>
            <a:r>
              <a:rPr lang="fr-FR" dirty="0"/>
              <a:t> mode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You can </a:t>
            </a:r>
            <a:r>
              <a:rPr lang="fr-FR" dirty="0" err="1"/>
              <a:t>also</a:t>
            </a:r>
            <a:r>
              <a:rPr lang="fr-FR" dirty="0"/>
              <a:t> set </a:t>
            </a:r>
            <a:r>
              <a:rPr lang="fr-FR" dirty="0" err="1"/>
              <a:t>specific</a:t>
            </a:r>
            <a:r>
              <a:rPr lang="fr-FR" dirty="0"/>
              <a:t> headers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26580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In addition to the body of the </a:t>
            </a:r>
            <a:r>
              <a:rPr lang="fr-FR" dirty="0" err="1"/>
              <a:t>response</a:t>
            </a:r>
            <a:r>
              <a:rPr lang="fr-FR" dirty="0"/>
              <a:t>,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can </a:t>
            </a:r>
            <a:r>
              <a:rPr lang="fr-FR" dirty="0" err="1"/>
              <a:t>receive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8904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provided</a:t>
            </a:r>
            <a:r>
              <a:rPr lang="fr-FR" dirty="0"/>
              <a:t> to </a:t>
            </a:r>
            <a:r>
              <a:rPr lang="fr-FR" dirty="0" err="1"/>
              <a:t>your</a:t>
            </a:r>
            <a:r>
              <a:rPr lang="fr-FR" dirty="0"/>
              <a:t> consumer </a:t>
            </a:r>
            <a:r>
              <a:rPr lang="fr-FR" dirty="0" err="1"/>
              <a:t>is</a:t>
            </a:r>
            <a:r>
              <a:rPr lang="fr-FR" dirty="0"/>
              <a:t> the return of the callback of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 handler</a:t>
            </a:r>
          </a:p>
          <a:p>
            <a:r>
              <a:rPr lang="fr-FR" dirty="0"/>
              <a:t>So, </a:t>
            </a:r>
            <a:r>
              <a:rPr lang="fr-FR" dirty="0" err="1"/>
              <a:t>you</a:t>
            </a:r>
            <a:r>
              <a:rPr lang="fr-FR" dirty="0"/>
              <a:t> do not have to </a:t>
            </a:r>
            <a:r>
              <a:rPr lang="fr-FR" dirty="0" err="1"/>
              <a:t>immediatly</a:t>
            </a:r>
            <a:r>
              <a:rPr lang="fr-FR" dirty="0"/>
              <a:t> return the </a:t>
            </a:r>
            <a:r>
              <a:rPr lang="fr-FR" dirty="0" err="1"/>
              <a:t>res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  <a:p>
            <a:r>
              <a:rPr lang="fr-FR" dirty="0"/>
              <a:t>You can </a:t>
            </a:r>
            <a:r>
              <a:rPr lang="fr-FR" dirty="0" err="1"/>
              <a:t>transform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data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send</a:t>
            </a:r>
            <a:r>
              <a:rPr lang="fr-FR" dirty="0"/>
              <a:t> </a:t>
            </a:r>
            <a:r>
              <a:rPr lang="fr-FR" dirty="0" err="1"/>
              <a:t>them</a:t>
            </a:r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obviously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information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request</a:t>
            </a:r>
            <a:r>
              <a:rPr lang="fr-FR" dirty="0"/>
              <a:t>, like </a:t>
            </a:r>
            <a:r>
              <a:rPr lang="fr-FR" dirty="0" err="1"/>
              <a:t>your</a:t>
            </a:r>
            <a:r>
              <a:rPr lang="fr-FR" dirty="0"/>
              <a:t> route params</a:t>
            </a:r>
          </a:p>
        </p:txBody>
      </p:sp>
    </p:spTree>
    <p:extLst>
      <p:ext uri="{BB962C8B-B14F-4D97-AF65-F5344CB8AC3E}">
        <p14:creationId xmlns:p14="http://schemas.microsoft.com/office/powerpoint/2010/main" val="31738994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3"/>
              </a:rPr>
              <a:t>Commit cd11f79f: feat(Risk): Ne pas accèder à la page Tarif si l'API génère une erreur - Repos (azure.com)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4"/>
              </a:rPr>
              <a:t>feat: fetch basique · johnmeunier/dojo-msw@eca6e3c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hlinkClick r:id="rId5"/>
              </a:rPr>
              <a:t>build: mock getPeople1 · johnmeunier/dojo-msw@28e72b9 (github.com)</a:t>
            </a: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return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div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className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"App"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h1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&gt;LOTR 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characters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h1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error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?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img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src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sauron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alt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sauron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eye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/&gt;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: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people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length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&gt;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005CC5"/>
                </a:solidFill>
                <a:effectLst/>
                <a:latin typeface="FiraCode-Retina" pitchFamily="49" charset="0"/>
              </a:rPr>
              <a:t>0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?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ul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people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map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((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=&gt;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li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key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._id}&gt;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 err="1">
                <a:solidFill>
                  <a:srgbClr val="005CC5"/>
                </a:solidFill>
                <a:effectLst/>
                <a:latin typeface="FiraCode-Retina" pitchFamily="49" charset="0"/>
              </a:rPr>
              <a:t>Gender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gender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.gender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 /&gt;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a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</a:t>
            </a:r>
            <a:r>
              <a:rPr lang="fr-FR" b="0" dirty="0">
                <a:solidFill>
                  <a:srgbClr val="6F42C1"/>
                </a:solidFill>
                <a:effectLst/>
                <a:latin typeface="FiraCode-Retina" pitchFamily="49" charset="0"/>
              </a:rPr>
              <a:t>href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=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.wikiUrl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}&gt;{</a:t>
            </a:r>
            <a:r>
              <a:rPr lang="fr-FR" b="0" dirty="0" err="1">
                <a:solidFill>
                  <a:srgbClr val="E36209"/>
                </a:solidFill>
                <a:effectLst/>
                <a:latin typeface="FiraCode-Retina" pitchFamily="49" charset="0"/>
              </a:rPr>
              <a:t>person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.name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}&lt;/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a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li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))}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 err="1">
                <a:solidFill>
                  <a:srgbClr val="22863A"/>
                </a:solidFill>
                <a:effectLst/>
                <a:latin typeface="FiraCode-Retina" pitchFamily="49" charset="0"/>
              </a:rPr>
              <a:t>ul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 </a:t>
            </a:r>
            <a:r>
              <a:rPr lang="fr-FR" b="0" dirty="0">
                <a:solidFill>
                  <a:srgbClr val="D73A49"/>
                </a:solidFill>
                <a:effectLst/>
                <a:latin typeface="FiraCode-Retina" pitchFamily="49" charset="0"/>
              </a:rPr>
              <a:t>: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 (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h2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  <a:r>
              <a:rPr lang="fr-FR" b="0" dirty="0" err="1">
                <a:solidFill>
                  <a:srgbClr val="24292E"/>
                </a:solidFill>
                <a:effectLst/>
                <a:latin typeface="FiraCode-Retina" pitchFamily="49" charset="0"/>
              </a:rPr>
              <a:t>Loading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h2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)}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&lt;/</a:t>
            </a:r>
            <a:r>
              <a:rPr lang="fr-FR" b="0" dirty="0">
                <a:solidFill>
                  <a:srgbClr val="22863A"/>
                </a:solidFill>
                <a:effectLst/>
                <a:latin typeface="FiraCode-Retina" pitchFamily="49" charset="0"/>
              </a:rPr>
              <a:t>div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&gt;</a:t>
            </a:r>
          </a:p>
          <a:p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3966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bad</a:t>
            </a:r>
            <a:r>
              <a:rPr lang="fr-FR" dirty="0"/>
              <a:t> practice to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library</a:t>
            </a:r>
            <a:r>
              <a:rPr lang="fr-FR" dirty="0"/>
              <a:t>, package, or </a:t>
            </a:r>
            <a:r>
              <a:rPr lang="fr-FR" dirty="0" err="1"/>
              <a:t>anything</a:t>
            </a:r>
            <a:r>
              <a:rPr lang="fr-FR" dirty="0"/>
              <a:t> like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short circuit the normal </a:t>
            </a:r>
            <a:r>
              <a:rPr lang="fr-FR" dirty="0" err="1"/>
              <a:t>behavior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app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to </a:t>
            </a:r>
            <a:r>
              <a:rPr lang="fr-FR" dirty="0" err="1"/>
              <a:t>mock</a:t>
            </a:r>
            <a:r>
              <a:rPr lang="fr-FR" dirty="0"/>
              <a:t> the data layer</a:t>
            </a:r>
          </a:p>
        </p:txBody>
      </p:sp>
    </p:spTree>
    <p:extLst>
      <p:ext uri="{BB962C8B-B14F-4D97-AF65-F5344CB8AC3E}">
        <p14:creationId xmlns:p14="http://schemas.microsoft.com/office/powerpoint/2010/main" val="21755897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process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showed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of </a:t>
            </a:r>
            <a:r>
              <a:rPr lang="fr-FR" dirty="0" err="1"/>
              <a:t>directly</a:t>
            </a:r>
            <a:r>
              <a:rPr lang="fr-FR" dirty="0"/>
              <a:t> use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test. </a:t>
            </a:r>
          </a:p>
          <a:p>
            <a:r>
              <a:rPr lang="fr-FR" dirty="0"/>
              <a:t>It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good to has </a:t>
            </a:r>
            <a:r>
              <a:rPr lang="fr-FR" dirty="0" err="1"/>
              <a:t>some</a:t>
            </a:r>
            <a:r>
              <a:rPr lang="fr-FR" dirty="0"/>
              <a:t> tests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reflects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and dev </a:t>
            </a:r>
            <a:r>
              <a:rPr lang="fr-FR" dirty="0" err="1"/>
              <a:t>behavior</a:t>
            </a:r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sometimes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data to a test to test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: </a:t>
            </a:r>
            <a:r>
              <a:rPr lang="fr-FR" dirty="0" err="1"/>
              <a:t>errors</a:t>
            </a:r>
            <a:r>
              <a:rPr lang="fr-FR" dirty="0"/>
              <a:t>, </a:t>
            </a:r>
            <a:r>
              <a:rPr lang="fr-FR" dirty="0" err="1"/>
              <a:t>specific</a:t>
            </a:r>
            <a:r>
              <a:rPr lang="fr-FR" dirty="0"/>
              <a:t> scenarios, </a:t>
            </a:r>
            <a:r>
              <a:rPr lang="fr-FR" dirty="0" err="1"/>
              <a:t>etc</a:t>
            </a:r>
            <a:endParaRPr lang="fr-FR" dirty="0"/>
          </a:p>
          <a:p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call </a:t>
            </a:r>
            <a:r>
              <a:rPr lang="fr-FR" dirty="0" err="1"/>
              <a:t>server.use</a:t>
            </a:r>
            <a:r>
              <a:rPr lang="fr-FR" dirty="0"/>
              <a:t> and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as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but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callback</a:t>
            </a:r>
          </a:p>
          <a:p>
            <a:r>
              <a:rPr lang="fr-FR" dirty="0"/>
              <a:t>This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for a test file or </a:t>
            </a:r>
            <a:r>
              <a:rPr lang="fr-FR" dirty="0" err="1"/>
              <a:t>event</a:t>
            </a:r>
            <a:r>
              <a:rPr lang="fr-FR" dirty="0"/>
              <a:t>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specificly</a:t>
            </a:r>
            <a:r>
              <a:rPr lang="fr-FR" dirty="0"/>
              <a:t> for a test</a:t>
            </a:r>
          </a:p>
        </p:txBody>
      </p:sp>
    </p:spTree>
    <p:extLst>
      <p:ext uri="{BB962C8B-B14F-4D97-AF65-F5344CB8AC3E}">
        <p14:creationId xmlns:p14="http://schemas.microsoft.com/office/powerpoint/2010/main" val="14024663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The best practice </a:t>
            </a:r>
            <a:r>
              <a:rPr lang="fr-FR" dirty="0" err="1"/>
              <a:t>is</a:t>
            </a:r>
            <a:r>
              <a:rPr lang="fr-FR" dirty="0"/>
              <a:t> to use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dirty="0" err="1"/>
              <a:t>integrated</a:t>
            </a:r>
            <a:r>
              <a:rPr lang="fr-FR" dirty="0"/>
              <a:t> scenarios</a:t>
            </a:r>
          </a:p>
        </p:txBody>
      </p:sp>
    </p:spTree>
    <p:extLst>
      <p:ext uri="{BB962C8B-B14F-4D97-AF65-F5344CB8AC3E}">
        <p14:creationId xmlns:p14="http://schemas.microsoft.com/office/powerpoint/2010/main" val="430719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aacf80043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aacf80043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understand</a:t>
            </a:r>
            <a:r>
              <a:rPr lang="fr-FR" dirty="0"/>
              <a:t>, </a:t>
            </a:r>
            <a:r>
              <a:rPr lang="fr-FR" dirty="0" err="1"/>
              <a:t>today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talk about </a:t>
            </a:r>
            <a:r>
              <a:rPr lang="fr-FR" dirty="0" err="1"/>
              <a:t>mocking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data on the </a:t>
            </a:r>
            <a:r>
              <a:rPr lang="fr-FR" dirty="0" err="1"/>
              <a:t>front-end</a:t>
            </a:r>
            <a:r>
              <a:rPr lang="fr-FR" dirty="0"/>
              <a:t> </a:t>
            </a:r>
            <a:r>
              <a:rPr lang="fr-FR" dirty="0" err="1"/>
              <a:t>side</a:t>
            </a:r>
            <a:r>
              <a:rPr lang="fr-F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There is a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summary</a:t>
            </a:r>
            <a:r>
              <a:rPr lang="fr-FR" dirty="0"/>
              <a:t> of the following </a:t>
            </a:r>
            <a:r>
              <a:rPr lang="fr-FR" dirty="0" err="1"/>
              <a:t>presentation</a:t>
            </a:r>
            <a:r>
              <a:rPr lang="fr-FR" dirty="0"/>
              <a:t>, we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begin</a:t>
            </a:r>
            <a:r>
              <a:rPr lang="fr-FR" dirty="0"/>
              <a:t> with a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, </a:t>
            </a:r>
            <a:r>
              <a:rPr lang="fr-FR" dirty="0" err="1"/>
              <a:t>then</a:t>
            </a:r>
            <a:r>
              <a:rPr lang="fr-FR" dirty="0"/>
              <a:t> a </a:t>
            </a:r>
            <a:r>
              <a:rPr lang="fr-FR" dirty="0" err="1"/>
              <a:t>presentation</a:t>
            </a:r>
            <a:r>
              <a:rPr lang="fr-FR" dirty="0"/>
              <a:t> of </a:t>
            </a:r>
            <a:r>
              <a:rPr lang="fr-FR" dirty="0" err="1"/>
              <a:t>what</a:t>
            </a:r>
            <a:r>
              <a:rPr lang="fr-FR" dirty="0"/>
              <a:t> is a </a:t>
            </a:r>
            <a:r>
              <a:rPr lang="fr-FR" dirty="0" err="1"/>
              <a:t>mock</a:t>
            </a:r>
            <a:r>
              <a:rPr lang="fr-FR" dirty="0"/>
              <a:t>, a service </a:t>
            </a:r>
            <a:r>
              <a:rPr lang="fr-FR" dirty="0" err="1"/>
              <a:t>worker</a:t>
            </a:r>
            <a:r>
              <a:rPr lang="fr-FR" dirty="0"/>
              <a:t>, </a:t>
            </a:r>
            <a:r>
              <a:rPr lang="fr-FR" dirty="0" err="1"/>
              <a:t>msw</a:t>
            </a:r>
            <a:r>
              <a:rPr lang="fr-FR" dirty="0"/>
              <a:t>, and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</a:t>
            </a:r>
            <a:r>
              <a:rPr lang="fr-FR" dirty="0" err="1"/>
              <a:t>tools</a:t>
            </a:r>
            <a:r>
              <a:rPr lang="fr-FR" dirty="0"/>
              <a:t> &amp; </a:t>
            </a:r>
            <a:r>
              <a:rPr lang="fr-FR" dirty="0" err="1"/>
              <a:t>tips</a:t>
            </a:r>
            <a:r>
              <a:rPr lang="fr-FR" dirty="0"/>
              <a:t>. At the end,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resources</a:t>
            </a:r>
            <a:r>
              <a:rPr lang="fr-FR" dirty="0"/>
              <a:t>, a </a:t>
            </a:r>
            <a:r>
              <a:rPr lang="fr-FR" dirty="0" err="1"/>
              <a:t>link</a:t>
            </a:r>
            <a:r>
              <a:rPr lang="fr-FR" dirty="0"/>
              <a:t> to </a:t>
            </a:r>
            <a:r>
              <a:rPr lang="fr-FR" dirty="0" err="1"/>
              <a:t>access</a:t>
            </a:r>
            <a:r>
              <a:rPr lang="fr-FR" dirty="0"/>
              <a:t> a git repository </a:t>
            </a:r>
            <a:r>
              <a:rPr lang="fr-FR" dirty="0" err="1"/>
              <a:t>with</a:t>
            </a:r>
            <a:r>
              <a:rPr lang="fr-FR" dirty="0"/>
              <a:t> all the code </a:t>
            </a:r>
            <a:r>
              <a:rPr lang="fr-FR" dirty="0" err="1"/>
              <a:t>from</a:t>
            </a:r>
            <a:r>
              <a:rPr lang="fr-FR" dirty="0"/>
              <a:t> the live </a:t>
            </a:r>
            <a:r>
              <a:rPr lang="fr-FR" dirty="0" err="1"/>
              <a:t>coding</a:t>
            </a:r>
            <a:r>
              <a:rPr lang="fr-FR" dirty="0"/>
              <a:t> session, and a </a:t>
            </a:r>
            <a:r>
              <a:rPr lang="fr-FR" dirty="0" err="1"/>
              <a:t>link</a:t>
            </a:r>
            <a:r>
              <a:rPr lang="fr-FR" dirty="0"/>
              <a:t> to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 !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And couple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feature</a:t>
            </a:r>
            <a:r>
              <a:rPr lang="fr-FR" dirty="0"/>
              <a:t> file !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This file </a:t>
            </a:r>
            <a:r>
              <a:rPr lang="fr-FR" dirty="0" err="1"/>
              <a:t>is</a:t>
            </a:r>
            <a:r>
              <a:rPr lang="fr-FR" dirty="0"/>
              <a:t> in french but </a:t>
            </a:r>
            <a:r>
              <a:rPr lang="fr-FR" dirty="0" err="1"/>
              <a:t>it’s</a:t>
            </a:r>
            <a:r>
              <a:rPr lang="fr-FR" dirty="0"/>
              <a:t> not an important point.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The main concept </a:t>
            </a:r>
            <a:r>
              <a:rPr lang="fr-FR" dirty="0" err="1"/>
              <a:t>here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use </a:t>
            </a:r>
            <a:r>
              <a:rPr lang="fr-FR" dirty="0" err="1"/>
              <a:t>your</a:t>
            </a:r>
            <a:r>
              <a:rPr lang="fr-FR" dirty="0"/>
              <a:t> .</a:t>
            </a:r>
            <a:r>
              <a:rPr lang="fr-FR" dirty="0" err="1"/>
              <a:t>feature</a:t>
            </a:r>
            <a:r>
              <a:rPr lang="fr-FR" dirty="0"/>
              <a:t> file </a:t>
            </a:r>
            <a:r>
              <a:rPr lang="fr-FR" dirty="0" err="1"/>
              <a:t>directly</a:t>
            </a:r>
            <a:r>
              <a:rPr lang="fr-FR" dirty="0"/>
              <a:t> to store the data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test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 a table of data </a:t>
            </a:r>
            <a:r>
              <a:rPr lang="fr-FR" dirty="0" err="1"/>
              <a:t>with</a:t>
            </a:r>
            <a:r>
              <a:rPr lang="fr-FR" dirty="0"/>
              <a:t> key as </a:t>
            </a:r>
            <a:r>
              <a:rPr lang="fr-FR" dirty="0" err="1"/>
              <a:t>minValue</a:t>
            </a:r>
            <a:r>
              <a:rPr lang="fr-FR" dirty="0"/>
              <a:t>, </a:t>
            </a:r>
            <a:r>
              <a:rPr lang="fr-FR" dirty="0" err="1"/>
              <a:t>franchiseValue</a:t>
            </a:r>
            <a:r>
              <a:rPr lang="fr-FR" dirty="0"/>
              <a:t>, </a:t>
            </a:r>
            <a:r>
              <a:rPr lang="fr-FR" dirty="0" err="1"/>
              <a:t>status</a:t>
            </a:r>
            <a:r>
              <a:rPr lang="fr-FR" dirty="0"/>
              <a:t> and </a:t>
            </a:r>
            <a:r>
              <a:rPr lang="fr-FR" dirty="0" err="1"/>
              <a:t>errorMessage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44348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And in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, I can use the data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file to </a:t>
            </a:r>
            <a:r>
              <a:rPr lang="fr-FR" dirty="0" err="1"/>
              <a:t>dynamically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! </a:t>
            </a:r>
          </a:p>
          <a:p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32926246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27486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220325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process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showed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the </a:t>
            </a:r>
            <a:r>
              <a:rPr lang="fr-FR" dirty="0" err="1"/>
              <a:t>possibility</a:t>
            </a:r>
            <a:r>
              <a:rPr lang="fr-FR" dirty="0"/>
              <a:t> of </a:t>
            </a:r>
            <a:r>
              <a:rPr lang="fr-FR" dirty="0" err="1"/>
              <a:t>directly</a:t>
            </a:r>
            <a:r>
              <a:rPr lang="fr-FR" dirty="0"/>
              <a:t> use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test. </a:t>
            </a:r>
          </a:p>
          <a:p>
            <a:r>
              <a:rPr lang="fr-FR" dirty="0"/>
              <a:t>It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good to has </a:t>
            </a:r>
            <a:r>
              <a:rPr lang="fr-FR" dirty="0" err="1"/>
              <a:t>some</a:t>
            </a:r>
            <a:r>
              <a:rPr lang="fr-FR" dirty="0"/>
              <a:t> tests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reflects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local and dev </a:t>
            </a:r>
            <a:r>
              <a:rPr lang="fr-FR" dirty="0" err="1"/>
              <a:t>behavior</a:t>
            </a:r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sometimes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data to a test to test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: </a:t>
            </a:r>
            <a:r>
              <a:rPr lang="fr-FR" dirty="0" err="1"/>
              <a:t>errors</a:t>
            </a:r>
            <a:r>
              <a:rPr lang="fr-FR" dirty="0"/>
              <a:t>, </a:t>
            </a:r>
            <a:r>
              <a:rPr lang="fr-FR" dirty="0" err="1"/>
              <a:t>specific</a:t>
            </a:r>
            <a:r>
              <a:rPr lang="fr-FR" dirty="0"/>
              <a:t> scenarios, </a:t>
            </a:r>
            <a:r>
              <a:rPr lang="fr-FR" dirty="0" err="1"/>
              <a:t>etc</a:t>
            </a:r>
            <a:endParaRPr lang="fr-FR" dirty="0"/>
          </a:p>
          <a:p>
            <a:r>
              <a:rPr lang="fr-FR" dirty="0"/>
              <a:t>As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can call </a:t>
            </a:r>
            <a:r>
              <a:rPr lang="fr-FR" dirty="0" err="1"/>
              <a:t>server.use</a:t>
            </a:r>
            <a:r>
              <a:rPr lang="fr-FR" dirty="0"/>
              <a:t> and </a:t>
            </a:r>
            <a:r>
              <a:rPr lang="fr-FR" dirty="0" err="1"/>
              <a:t>give</a:t>
            </a:r>
            <a:r>
              <a:rPr lang="fr-FR" dirty="0"/>
              <a:t>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as </a:t>
            </a:r>
            <a:r>
              <a:rPr lang="fr-FR" dirty="0" err="1"/>
              <a:t>your</a:t>
            </a:r>
            <a:r>
              <a:rPr lang="fr-FR" dirty="0"/>
              <a:t> local </a:t>
            </a:r>
            <a:r>
              <a:rPr lang="fr-FR" dirty="0" err="1"/>
              <a:t>mock</a:t>
            </a:r>
            <a:r>
              <a:rPr lang="fr-FR" dirty="0"/>
              <a:t> but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callback</a:t>
            </a:r>
          </a:p>
          <a:p>
            <a:r>
              <a:rPr lang="fr-FR" dirty="0"/>
              <a:t>This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for a test file or </a:t>
            </a:r>
            <a:r>
              <a:rPr lang="fr-FR" dirty="0" err="1"/>
              <a:t>event</a:t>
            </a:r>
            <a:r>
              <a:rPr lang="fr-FR" dirty="0"/>
              <a:t>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specificly</a:t>
            </a:r>
            <a:r>
              <a:rPr lang="fr-FR" dirty="0"/>
              <a:t> for a test</a:t>
            </a:r>
          </a:p>
        </p:txBody>
      </p:sp>
    </p:spTree>
    <p:extLst>
      <p:ext uri="{BB962C8B-B14F-4D97-AF65-F5344CB8AC3E}">
        <p14:creationId xmlns:p14="http://schemas.microsoft.com/office/powerpoint/2010/main" val="467716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27132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i="1" dirty="0">
                <a:solidFill>
                  <a:schemeClr val="tx1"/>
                </a:solidFill>
              </a:rPr>
              <a:t>You can follow a simple </a:t>
            </a:r>
            <a:r>
              <a:rPr lang="fr-FR" i="1" dirty="0" err="1">
                <a:solidFill>
                  <a:schemeClr val="tx1"/>
                </a:solidFill>
              </a:rPr>
              <a:t>rule</a:t>
            </a:r>
            <a:r>
              <a:rPr lang="fr-FR" i="1" dirty="0">
                <a:solidFill>
                  <a:schemeClr val="tx1"/>
                </a:solidFill>
              </a:rPr>
              <a:t> : 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Be </a:t>
            </a:r>
            <a:r>
              <a:rPr lang="fr-FR" dirty="0" err="1"/>
              <a:t>careful</a:t>
            </a:r>
            <a:r>
              <a:rPr lang="fr-FR" dirty="0"/>
              <a:t> not to </a:t>
            </a:r>
            <a:r>
              <a:rPr lang="fr-FR" dirty="0" err="1"/>
              <a:t>fall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trap to </a:t>
            </a:r>
            <a:r>
              <a:rPr lang="fr-FR" dirty="0" err="1"/>
              <a:t>redevelop</a:t>
            </a:r>
            <a:r>
              <a:rPr lang="fr-FR" dirty="0"/>
              <a:t> the </a:t>
            </a:r>
            <a:r>
              <a:rPr lang="fr-FR" dirty="0" err="1"/>
              <a:t>targeted</a:t>
            </a:r>
            <a:r>
              <a:rPr lang="fr-FR" dirty="0"/>
              <a:t> web services.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6835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2486156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One of </a:t>
            </a:r>
            <a:r>
              <a:rPr lang="fr-FR" dirty="0" err="1"/>
              <a:t>my</a:t>
            </a:r>
            <a:r>
              <a:rPr lang="fr-FR" dirty="0"/>
              <a:t> favorite </a:t>
            </a:r>
            <a:r>
              <a:rPr lang="fr-FR" dirty="0" err="1"/>
              <a:t>possibility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able to </a:t>
            </a:r>
            <a:r>
              <a:rPr lang="fr-FR" dirty="0" err="1"/>
              <a:t>develop</a:t>
            </a:r>
            <a:r>
              <a:rPr lang="fr-FR" dirty="0"/>
              <a:t> a 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the service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. Indeed, in </a:t>
            </a:r>
            <a:r>
              <a:rPr lang="fr-FR" dirty="0" err="1"/>
              <a:t>some</a:t>
            </a:r>
            <a:r>
              <a:rPr lang="fr-FR" dirty="0"/>
              <a:t> case, </a:t>
            </a:r>
            <a:r>
              <a:rPr lang="fr-FR" dirty="0" err="1"/>
              <a:t>especially</a:t>
            </a:r>
            <a:r>
              <a:rPr lang="fr-FR" dirty="0"/>
              <a:t> in big team </a:t>
            </a:r>
            <a:r>
              <a:rPr lang="fr-FR" dirty="0" err="1"/>
              <a:t>with</a:t>
            </a:r>
            <a:r>
              <a:rPr lang="fr-FR" dirty="0"/>
              <a:t> big </a:t>
            </a:r>
            <a:r>
              <a:rPr lang="fr-FR" dirty="0" err="1"/>
              <a:t>project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won’t</a:t>
            </a:r>
            <a:r>
              <a:rPr lang="fr-FR" dirty="0"/>
              <a:t> </a:t>
            </a:r>
            <a:r>
              <a:rPr lang="fr-FR" dirty="0" err="1"/>
              <a:t>develop</a:t>
            </a:r>
            <a:r>
              <a:rPr lang="fr-FR" dirty="0"/>
              <a:t> the </a:t>
            </a:r>
            <a:r>
              <a:rPr lang="fr-FR" dirty="0" err="1"/>
              <a:t>back-end</a:t>
            </a:r>
            <a:r>
              <a:rPr lang="fr-FR" dirty="0"/>
              <a:t> and the </a:t>
            </a:r>
            <a:r>
              <a:rPr lang="fr-FR" dirty="0" err="1"/>
              <a:t>front-end</a:t>
            </a:r>
            <a:r>
              <a:rPr lang="fr-FR" dirty="0"/>
              <a:t>.</a:t>
            </a:r>
          </a:p>
          <a:p>
            <a:endParaRPr lang="fr-FR" dirty="0">
              <a:effectLst/>
            </a:endParaRPr>
          </a:p>
          <a:p>
            <a:r>
              <a:rPr lang="fr-FR" dirty="0">
                <a:effectLst/>
              </a:rPr>
              <a:t>the </a:t>
            </a:r>
            <a:r>
              <a:rPr lang="fr-FR" dirty="0" err="1">
                <a:effectLst/>
              </a:rPr>
              <a:t>constraint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is</a:t>
            </a:r>
            <a:r>
              <a:rPr lang="fr-FR" dirty="0">
                <a:effectLst/>
              </a:rPr>
              <a:t> to </a:t>
            </a:r>
            <a:r>
              <a:rPr lang="fr-FR" dirty="0" err="1">
                <a:effectLst/>
              </a:rPr>
              <a:t>be</a:t>
            </a:r>
            <a:r>
              <a:rPr lang="fr-FR" dirty="0">
                <a:effectLst/>
              </a:rPr>
              <a:t> certain </a:t>
            </a:r>
            <a:r>
              <a:rPr lang="fr-FR" dirty="0" err="1">
                <a:effectLst/>
              </a:rPr>
              <a:t>that</a:t>
            </a:r>
            <a:r>
              <a:rPr lang="fr-FR" dirty="0">
                <a:effectLst/>
              </a:rPr>
              <a:t> the </a:t>
            </a:r>
            <a:r>
              <a:rPr lang="fr-FR" dirty="0" err="1">
                <a:effectLst/>
              </a:rPr>
              <a:t>contracts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between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your</a:t>
            </a:r>
            <a:r>
              <a:rPr lang="fr-FR" dirty="0">
                <a:effectLst/>
              </a:rPr>
              <a:t> services and </a:t>
            </a:r>
            <a:r>
              <a:rPr lang="fr-FR" dirty="0" err="1">
                <a:effectLst/>
              </a:rPr>
              <a:t>your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consumers</a:t>
            </a:r>
            <a:r>
              <a:rPr lang="fr-FR" dirty="0">
                <a:effectLst/>
              </a:rPr>
              <a:t> </a:t>
            </a:r>
            <a:r>
              <a:rPr lang="fr-FR" dirty="0" err="1">
                <a:effectLst/>
              </a:rPr>
              <a:t>won’t</a:t>
            </a:r>
            <a:r>
              <a:rPr lang="fr-FR" dirty="0">
                <a:effectLst/>
              </a:rPr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11357482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8800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acf80043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aacf80043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But first of all, I </a:t>
            </a:r>
            <a:r>
              <a:rPr lang="fr-FR" dirty="0" err="1"/>
              <a:t>would</a:t>
            </a:r>
            <a:r>
              <a:rPr lang="fr-FR" dirty="0"/>
              <a:t> like to tell </a:t>
            </a:r>
            <a:r>
              <a:rPr lang="fr-FR" dirty="0" err="1"/>
              <a:t>you</a:t>
            </a:r>
            <a:r>
              <a:rPr lang="fr-FR" dirty="0"/>
              <a:t> a story about a </a:t>
            </a:r>
            <a:r>
              <a:rPr lang="fr-FR" dirty="0" err="1"/>
              <a:t>fabulous</a:t>
            </a:r>
            <a:r>
              <a:rPr lang="fr-FR" dirty="0"/>
              <a:t> application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develop</a:t>
            </a:r>
            <a:r>
              <a:rPr lang="fr-FR" dirty="0"/>
              <a:t> ! 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acf80043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aacf80043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But first of all, I </a:t>
            </a:r>
            <a:r>
              <a:rPr lang="fr-FR" dirty="0" err="1"/>
              <a:t>would</a:t>
            </a:r>
            <a:r>
              <a:rPr lang="fr-FR" dirty="0"/>
              <a:t> like to tell </a:t>
            </a:r>
            <a:r>
              <a:rPr lang="fr-FR" dirty="0" err="1"/>
              <a:t>you</a:t>
            </a:r>
            <a:r>
              <a:rPr lang="fr-FR" dirty="0"/>
              <a:t> a story about a </a:t>
            </a:r>
            <a:r>
              <a:rPr lang="fr-FR" dirty="0" err="1"/>
              <a:t>fabulous</a:t>
            </a:r>
            <a:r>
              <a:rPr lang="fr-FR" dirty="0"/>
              <a:t> application </a:t>
            </a:r>
            <a:r>
              <a:rPr lang="fr-FR" dirty="0" err="1"/>
              <a:t>that</a:t>
            </a:r>
            <a:r>
              <a:rPr lang="fr-FR" dirty="0"/>
              <a:t> I </a:t>
            </a:r>
            <a:r>
              <a:rPr lang="fr-FR" dirty="0" err="1"/>
              <a:t>develop</a:t>
            </a:r>
            <a:r>
              <a:rPr lang="fr-FR" dirty="0"/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2136183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49387636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79830696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7844144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62233083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Typescript</a:t>
            </a:r>
            <a:r>
              <a:rPr lang="fr-FR" dirty="0"/>
              <a:t> can </a:t>
            </a:r>
            <a:r>
              <a:rPr lang="fr-FR" dirty="0" err="1"/>
              <a:t>really</a:t>
            </a:r>
            <a:r>
              <a:rPr lang="fr-FR" dirty="0"/>
              <a:t> help </a:t>
            </a:r>
            <a:r>
              <a:rPr lang="fr-FR" dirty="0" err="1"/>
              <a:t>you</a:t>
            </a:r>
            <a:r>
              <a:rPr lang="fr-FR" dirty="0"/>
              <a:t>. </a:t>
            </a:r>
            <a:r>
              <a:rPr lang="fr-FR" dirty="0" err="1"/>
              <a:t>Mock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manipulation of data.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type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, </a:t>
            </a:r>
            <a:r>
              <a:rPr lang="fr-FR" dirty="0" err="1"/>
              <a:t>specificly</a:t>
            </a:r>
            <a:r>
              <a:rPr lang="fr-FR" dirty="0"/>
              <a:t> if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extract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file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json</a:t>
            </a:r>
            <a:r>
              <a:rPr lang="fr-FR" dirty="0"/>
              <a:t> </a:t>
            </a:r>
            <a:r>
              <a:rPr lang="fr-FR" dirty="0" err="1"/>
              <a:t>schema</a:t>
            </a:r>
            <a:r>
              <a:rPr lang="fr-FR" dirty="0"/>
              <a:t> or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swagger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simplier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have the </a:t>
            </a:r>
            <a:r>
              <a:rPr lang="fr-FR" dirty="0" err="1"/>
              <a:t>same</a:t>
            </a:r>
            <a:r>
              <a:rPr lang="fr-FR" dirty="0"/>
              <a:t> model as </a:t>
            </a:r>
            <a:r>
              <a:rPr lang="fr-FR" dirty="0" err="1"/>
              <a:t>your</a:t>
            </a:r>
            <a:r>
              <a:rPr lang="fr-FR" dirty="0"/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21457498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b54ade37aa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b54ade37aa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9960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During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have </a:t>
            </a:r>
            <a:r>
              <a:rPr lang="fr-FR" dirty="0" err="1"/>
              <a:t>talked</a:t>
            </a:r>
            <a:r>
              <a:rPr lang="fr-FR" dirty="0"/>
              <a:t> about </a:t>
            </a:r>
            <a:r>
              <a:rPr lang="fr-FR" dirty="0" err="1"/>
              <a:t>several</a:t>
            </a:r>
            <a:r>
              <a:rPr lang="fr-FR" dirty="0"/>
              <a:t> topics. </a:t>
            </a:r>
          </a:p>
          <a:p>
            <a:r>
              <a:rPr lang="fr-FR" dirty="0"/>
              <a:t>You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slides, the </a:t>
            </a:r>
            <a:r>
              <a:rPr lang="fr-FR" dirty="0" err="1"/>
              <a:t>demo</a:t>
            </a:r>
            <a:r>
              <a:rPr lang="fr-FR" dirty="0"/>
              <a:t>, and a </a:t>
            </a:r>
            <a:r>
              <a:rPr lang="fr-FR" dirty="0" err="1"/>
              <a:t>complete</a:t>
            </a:r>
            <a:r>
              <a:rPr lang="fr-FR" dirty="0"/>
              <a:t> exercice on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github</a:t>
            </a:r>
            <a:r>
              <a:rPr lang="fr-FR" dirty="0"/>
              <a:t> repo</a:t>
            </a:r>
          </a:p>
        </p:txBody>
      </p:sp>
    </p:spTree>
    <p:extLst>
      <p:ext uri="{BB962C8B-B14F-4D97-AF65-F5344CB8AC3E}">
        <p14:creationId xmlns:p14="http://schemas.microsoft.com/office/powerpoint/2010/main" val="377294800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aacf800435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aacf800435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everyone</a:t>
            </a:r>
            <a:r>
              <a:rPr lang="fr-FR" dirty="0"/>
              <a:t> for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 good audience.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Do </a:t>
            </a:r>
            <a:r>
              <a:rPr lang="fr-FR" dirty="0" err="1"/>
              <a:t>you</a:t>
            </a:r>
            <a:r>
              <a:rPr lang="fr-FR" dirty="0"/>
              <a:t> have </a:t>
            </a:r>
            <a:r>
              <a:rPr lang="fr-FR" dirty="0" err="1"/>
              <a:t>any</a:t>
            </a:r>
            <a:r>
              <a:rPr lang="fr-FR" dirty="0"/>
              <a:t> questions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00597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aacf800435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aacf800435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860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 </a:t>
            </a:r>
            <a:r>
              <a:rPr lang="fr-FR" dirty="0" err="1"/>
              <a:t>develop</a:t>
            </a:r>
            <a:r>
              <a:rPr lang="fr-FR" dirty="0"/>
              <a:t> an </a:t>
            </a:r>
            <a:r>
              <a:rPr lang="fr-FR" dirty="0" err="1"/>
              <a:t>awesome</a:t>
            </a:r>
            <a:r>
              <a:rPr lang="fr-FR" dirty="0"/>
              <a:t> app </a:t>
            </a:r>
            <a:r>
              <a:rPr lang="fr-FR" dirty="0" err="1"/>
              <a:t>where</a:t>
            </a:r>
            <a:r>
              <a:rPr lang="fr-FR" dirty="0"/>
              <a:t> I can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character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lord of the ring </a:t>
            </a:r>
            <a:r>
              <a:rPr lang="fr-FR" dirty="0" err="1"/>
              <a:t>universe</a:t>
            </a:r>
            <a:r>
              <a:rPr lang="fr-FR" dirty="0"/>
              <a:t> !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6294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I have a </a:t>
            </a:r>
            <a:r>
              <a:rPr lang="fr-FR" dirty="0" err="1"/>
              <a:t>demo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Peter Jackson </a:t>
            </a:r>
            <a:r>
              <a:rPr lang="fr-FR" dirty="0" err="1"/>
              <a:t>himself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morning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1858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But </a:t>
            </a:r>
            <a:r>
              <a:rPr lang="fr-FR" dirty="0" err="1"/>
              <a:t>unfortunately</a:t>
            </a:r>
            <a:r>
              <a:rPr lang="fr-FR" dirty="0"/>
              <a:t>, </a:t>
            </a:r>
            <a:r>
              <a:rPr lang="fr-FR" dirty="0" err="1"/>
              <a:t>my</a:t>
            </a:r>
            <a:r>
              <a:rPr lang="fr-FR" dirty="0"/>
              <a:t> API </a:t>
            </a:r>
            <a:r>
              <a:rPr lang="fr-FR" dirty="0" err="1"/>
              <a:t>developer</a:t>
            </a:r>
            <a:r>
              <a:rPr lang="fr-FR" dirty="0"/>
              <a:t> has </a:t>
            </a:r>
            <a:r>
              <a:rPr lang="fr-FR" dirty="0" err="1"/>
              <a:t>deployed</a:t>
            </a:r>
            <a:r>
              <a:rPr lang="fr-FR" dirty="0"/>
              <a:t> an update </a:t>
            </a:r>
            <a:r>
              <a:rPr lang="fr-FR" dirty="0" err="1"/>
              <a:t>this</a:t>
            </a:r>
            <a:r>
              <a:rPr lang="fr-FR" dirty="0"/>
              <a:t> night and </a:t>
            </a:r>
            <a:r>
              <a:rPr lang="fr-FR" dirty="0" err="1"/>
              <a:t>since</a:t>
            </a:r>
            <a:r>
              <a:rPr lang="fr-FR" dirty="0"/>
              <a:t>,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</a:t>
            </a:r>
            <a:r>
              <a:rPr lang="fr-FR" dirty="0" err="1"/>
              <a:t>broken</a:t>
            </a:r>
            <a:r>
              <a:rPr lang="fr-FR" dirty="0"/>
              <a:t>, I </a:t>
            </a:r>
            <a:r>
              <a:rPr lang="fr-FR" dirty="0" err="1"/>
              <a:t>can't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API !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4539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acf800435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acf800435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have a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demo</a:t>
            </a:r>
            <a:r>
              <a:rPr lang="fr-FR" dirty="0"/>
              <a:t> to show </a:t>
            </a:r>
            <a:r>
              <a:rPr lang="fr-FR" dirty="0" err="1"/>
              <a:t>you</a:t>
            </a:r>
            <a:r>
              <a:rPr lang="fr-FR" dirty="0"/>
              <a:t> the </a:t>
            </a:r>
            <a:r>
              <a:rPr lang="fr-FR" dirty="0" err="1"/>
              <a:t>current</a:t>
            </a:r>
            <a:r>
              <a:rPr lang="fr-FR" dirty="0"/>
              <a:t> state of </a:t>
            </a:r>
            <a:r>
              <a:rPr lang="fr-FR" dirty="0" err="1"/>
              <a:t>my</a:t>
            </a:r>
            <a:r>
              <a:rPr lang="fr-FR" dirty="0"/>
              <a:t> app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Like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,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fired</a:t>
            </a:r>
            <a:r>
              <a:rPr lang="fr-FR" dirty="0"/>
              <a:t> </a:t>
            </a:r>
            <a:r>
              <a:rPr lang="fr-FR" dirty="0" err="1"/>
              <a:t>developer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able to </a:t>
            </a:r>
            <a:r>
              <a:rPr lang="fr-FR" dirty="0" err="1"/>
              <a:t>give</a:t>
            </a:r>
            <a:r>
              <a:rPr lang="fr-FR" dirty="0"/>
              <a:t> me a </a:t>
            </a:r>
            <a:r>
              <a:rPr lang="fr-FR" dirty="0" err="1"/>
              <a:t>proper</a:t>
            </a:r>
            <a:r>
              <a:rPr lang="fr-FR" dirty="0"/>
              <a:t> </a:t>
            </a:r>
            <a:r>
              <a:rPr lang="fr-FR" dirty="0" err="1"/>
              <a:t>way</a:t>
            </a:r>
            <a:r>
              <a:rPr lang="fr-FR" dirty="0"/>
              <a:t> to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type of </a:t>
            </a:r>
            <a:r>
              <a:rPr lang="fr-FR" dirty="0" err="1"/>
              <a:t>problem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wasn’t</a:t>
            </a:r>
            <a:r>
              <a:rPr lang="fr-FR" dirty="0"/>
              <a:t> a </a:t>
            </a:r>
            <a:r>
              <a:rPr lang="fr-FR" dirty="0" err="1"/>
              <a:t>priority</a:t>
            </a:r>
            <a:r>
              <a:rPr lang="fr-FR" dirty="0"/>
              <a:t> for the first version.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r>
              <a:rPr lang="fr-FR" dirty="0" err="1"/>
              <a:t>Browser.js</a:t>
            </a:r>
            <a:r>
              <a:rPr lang="fr-FR" dirty="0"/>
              <a:t> &gt; </a:t>
            </a:r>
            <a:r>
              <a:rPr lang="fr-FR" b="0" dirty="0" err="1">
                <a:solidFill>
                  <a:srgbClr val="6F42C1"/>
                </a:solidFill>
                <a:effectLst/>
                <a:latin typeface="FiraCode-Retina" pitchFamily="49" charset="0"/>
              </a:rPr>
              <a:t>setScenario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(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 err="1">
                <a:solidFill>
                  <a:srgbClr val="032F62"/>
                </a:solidFill>
                <a:effectLst/>
                <a:latin typeface="FiraCode-Retina" pitchFamily="49" charset="0"/>
              </a:rPr>
              <a:t>getPeopleError</a:t>
            </a:r>
            <a:r>
              <a:rPr lang="fr-FR" b="0" dirty="0">
                <a:solidFill>
                  <a:srgbClr val="032F62"/>
                </a:solidFill>
                <a:effectLst/>
                <a:latin typeface="FiraCode-Retina" pitchFamily="49" charset="0"/>
              </a:rPr>
              <a:t>"</a:t>
            </a:r>
            <a: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  <a:t>)</a:t>
            </a:r>
            <a:br>
              <a:rPr lang="fr-FR" b="0" dirty="0">
                <a:solidFill>
                  <a:srgbClr val="24292E"/>
                </a:solidFill>
                <a:effectLst/>
                <a:latin typeface="FiraCode-Retina" pitchFamily="49" charset="0"/>
              </a:rPr>
            </a:br>
            <a:endParaRPr lang="fr-FR" b="0" dirty="0">
              <a:solidFill>
                <a:srgbClr val="24292E"/>
              </a:solidFill>
              <a:effectLst/>
              <a:latin typeface="FiraCode-Retina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9397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aacf800435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aacf800435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have the </a:t>
            </a:r>
            <a:r>
              <a:rPr lang="fr-FR" dirty="0" err="1"/>
              <a:t>context</a:t>
            </a:r>
            <a:r>
              <a:rPr lang="fr-F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How can I </a:t>
            </a:r>
            <a:r>
              <a:rPr lang="fr-FR" dirty="0" err="1"/>
              <a:t>prevent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type of </a:t>
            </a:r>
            <a:r>
              <a:rPr lang="fr-FR" dirty="0" err="1"/>
              <a:t>problem</a:t>
            </a:r>
            <a:r>
              <a:rPr lang="fr-FR" dirty="0"/>
              <a:t> 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able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internet, in a train,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enterprise</a:t>
            </a:r>
            <a:r>
              <a:rPr lang="fr-FR" dirty="0"/>
              <a:t> proxy,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API are down, or in </a:t>
            </a:r>
            <a:r>
              <a:rPr lang="fr-FR" dirty="0" err="1"/>
              <a:t>any</a:t>
            </a:r>
            <a:r>
              <a:rPr lang="fr-FR" dirty="0"/>
              <a:t> case </a:t>
            </a:r>
            <a:r>
              <a:rPr lang="fr-FR" dirty="0" err="1"/>
              <a:t>that</a:t>
            </a:r>
            <a:r>
              <a:rPr lang="fr-FR" dirty="0"/>
              <a:t> match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needs</a:t>
            </a:r>
            <a:r>
              <a:rPr lang="fr-F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control few main scenarios about </a:t>
            </a:r>
            <a:r>
              <a:rPr lang="fr-FR" dirty="0" err="1"/>
              <a:t>my</a:t>
            </a:r>
            <a:r>
              <a:rPr lang="fr-FR" dirty="0"/>
              <a:t> application. </a:t>
            </a:r>
          </a:p>
        </p:txBody>
      </p:sp>
    </p:spTree>
    <p:extLst>
      <p:ext uri="{BB962C8B-B14F-4D97-AF65-F5344CB8AC3E}">
        <p14:creationId xmlns:p14="http://schemas.microsoft.com/office/powerpoint/2010/main" val="43581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335208">
            <a:off x="6362847" y="239673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4524" y="2291425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5275" y="3060400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451272" y="2568202"/>
            <a:ext cx="660385" cy="2296304"/>
            <a:chOff x="2328047" y="2701577"/>
            <a:chExt cx="660385" cy="2296304"/>
          </a:xfrm>
        </p:grpSpPr>
        <p:sp>
          <p:nvSpPr>
            <p:cNvPr id="14" name="Google Shape;14;p2"/>
            <p:cNvSpPr/>
            <p:nvPr/>
          </p:nvSpPr>
          <p:spPr>
            <a:xfrm>
              <a:off x="2328047" y="2701577"/>
              <a:ext cx="660385" cy="2296304"/>
            </a:xfrm>
            <a:custGeom>
              <a:avLst/>
              <a:gdLst/>
              <a:ahLst/>
              <a:cxnLst/>
              <a:rect l="l" t="t" r="r" b="b"/>
              <a:pathLst>
                <a:path w="19249" h="66933" extrusionOk="0">
                  <a:moveTo>
                    <a:pt x="7698" y="0"/>
                  </a:moveTo>
                  <a:lnTo>
                    <a:pt x="5986" y="1492"/>
                  </a:lnTo>
                  <a:lnTo>
                    <a:pt x="6417" y="5555"/>
                  </a:lnTo>
                  <a:lnTo>
                    <a:pt x="4705" y="6836"/>
                  </a:lnTo>
                  <a:lnTo>
                    <a:pt x="4705" y="24373"/>
                  </a:lnTo>
                  <a:lnTo>
                    <a:pt x="2784" y="25444"/>
                  </a:lnTo>
                  <a:lnTo>
                    <a:pt x="2563" y="37205"/>
                  </a:lnTo>
                  <a:lnTo>
                    <a:pt x="851" y="38066"/>
                  </a:lnTo>
                  <a:lnTo>
                    <a:pt x="1" y="53250"/>
                  </a:lnTo>
                  <a:lnTo>
                    <a:pt x="5346" y="66933"/>
                  </a:lnTo>
                  <a:lnTo>
                    <a:pt x="14114" y="66292"/>
                  </a:lnTo>
                  <a:lnTo>
                    <a:pt x="19249" y="54741"/>
                  </a:lnTo>
                  <a:lnTo>
                    <a:pt x="11762" y="42980"/>
                  </a:lnTo>
                  <a:lnTo>
                    <a:pt x="12402" y="20530"/>
                  </a:lnTo>
                  <a:lnTo>
                    <a:pt x="11552" y="19458"/>
                  </a:lnTo>
                  <a:lnTo>
                    <a:pt x="11982" y="9619"/>
                  </a:lnTo>
                  <a:lnTo>
                    <a:pt x="10911" y="8338"/>
                  </a:lnTo>
                  <a:lnTo>
                    <a:pt x="10691" y="4484"/>
                  </a:lnTo>
                  <a:lnTo>
                    <a:pt x="9620" y="2993"/>
                  </a:lnTo>
                  <a:lnTo>
                    <a:pt x="10271" y="420"/>
                  </a:lnTo>
                  <a:lnTo>
                    <a:pt x="7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92112" y="2701577"/>
              <a:ext cx="87244" cy="111705"/>
            </a:xfrm>
            <a:custGeom>
              <a:avLst/>
              <a:gdLst/>
              <a:ahLst/>
              <a:cxnLst/>
              <a:rect l="l" t="t" r="r" b="b"/>
              <a:pathLst>
                <a:path w="2543" h="3256" extrusionOk="0">
                  <a:moveTo>
                    <a:pt x="1" y="0"/>
                  </a:moveTo>
                  <a:lnTo>
                    <a:pt x="452" y="3256"/>
                  </a:lnTo>
                  <a:lnTo>
                    <a:pt x="1923" y="2993"/>
                  </a:lnTo>
                  <a:lnTo>
                    <a:pt x="2542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5374" y="2855412"/>
              <a:ext cx="103780" cy="176203"/>
            </a:xfrm>
            <a:custGeom>
              <a:avLst/>
              <a:gdLst/>
              <a:ahLst/>
              <a:cxnLst/>
              <a:rect l="l" t="t" r="r" b="b"/>
              <a:pathLst>
                <a:path w="3025" h="5136" extrusionOk="0">
                  <a:moveTo>
                    <a:pt x="1733" y="0"/>
                  </a:moveTo>
                  <a:lnTo>
                    <a:pt x="0" y="609"/>
                  </a:lnTo>
                  <a:lnTo>
                    <a:pt x="557" y="3823"/>
                  </a:lnTo>
                  <a:lnTo>
                    <a:pt x="3024" y="5135"/>
                  </a:lnTo>
                  <a:lnTo>
                    <a:pt x="1964" y="391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92" y="3380146"/>
              <a:ext cx="180869" cy="967334"/>
            </a:xfrm>
            <a:custGeom>
              <a:avLst/>
              <a:gdLst/>
              <a:ahLst/>
              <a:cxnLst/>
              <a:rect l="l" t="t" r="r" b="b"/>
              <a:pathLst>
                <a:path w="5272" h="28196" extrusionOk="0">
                  <a:moveTo>
                    <a:pt x="1092" y="1"/>
                  </a:moveTo>
                  <a:lnTo>
                    <a:pt x="0" y="23460"/>
                  </a:lnTo>
                  <a:lnTo>
                    <a:pt x="5272" y="28196"/>
                  </a:lnTo>
                  <a:lnTo>
                    <a:pt x="5272" y="28196"/>
                  </a:lnTo>
                  <a:lnTo>
                    <a:pt x="1964" y="22966"/>
                  </a:lnTo>
                  <a:lnTo>
                    <a:pt x="2604" y="516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5977" y="2730739"/>
              <a:ext cx="149889" cy="1247249"/>
            </a:xfrm>
            <a:custGeom>
              <a:avLst/>
              <a:gdLst/>
              <a:ahLst/>
              <a:cxnLst/>
              <a:rect l="l" t="t" r="r" b="b"/>
              <a:pathLst>
                <a:path w="4369" h="36355" extrusionOk="0">
                  <a:moveTo>
                    <a:pt x="4043" y="1"/>
                  </a:moveTo>
                  <a:lnTo>
                    <a:pt x="3423" y="642"/>
                  </a:lnTo>
                  <a:lnTo>
                    <a:pt x="3854" y="4705"/>
                  </a:lnTo>
                  <a:lnTo>
                    <a:pt x="2142" y="5986"/>
                  </a:lnTo>
                  <a:lnTo>
                    <a:pt x="2142" y="23523"/>
                  </a:lnTo>
                  <a:lnTo>
                    <a:pt x="221" y="24594"/>
                  </a:lnTo>
                  <a:lnTo>
                    <a:pt x="0" y="36355"/>
                  </a:lnTo>
                  <a:lnTo>
                    <a:pt x="683" y="24940"/>
                  </a:lnTo>
                  <a:lnTo>
                    <a:pt x="2499" y="23680"/>
                  </a:lnTo>
                  <a:lnTo>
                    <a:pt x="2552" y="6154"/>
                  </a:lnTo>
                  <a:lnTo>
                    <a:pt x="4368" y="4558"/>
                  </a:lnTo>
                  <a:lnTo>
                    <a:pt x="3822" y="883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76350" y="3617726"/>
            <a:ext cx="9141458" cy="3539904"/>
          </a:xfrm>
          <a:custGeom>
            <a:avLst/>
            <a:gdLst/>
            <a:ahLst/>
            <a:cxnLst/>
            <a:rect l="l" t="t" r="r" b="b"/>
            <a:pathLst>
              <a:path w="63837" h="24720" extrusionOk="0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675" y="4233927"/>
            <a:ext cx="9144036" cy="3993848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314233" y="924414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228018" y="276850"/>
            <a:ext cx="1368376" cy="1495526"/>
          </a:xfrm>
          <a:custGeom>
            <a:avLst/>
            <a:gdLst/>
            <a:ahLst/>
            <a:cxnLst/>
            <a:rect l="l" t="t" r="r" b="b"/>
            <a:pathLst>
              <a:path w="38592" h="42178" extrusionOk="0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0" y="3078010"/>
            <a:ext cx="2386318" cy="1996991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675" y="4718977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6537" y="3607058"/>
            <a:ext cx="1933681" cy="1620804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6443210" y="1311230"/>
            <a:ext cx="2452677" cy="1670638"/>
            <a:chOff x="6479785" y="1632505"/>
            <a:chExt cx="2452677" cy="1670638"/>
          </a:xfrm>
        </p:grpSpPr>
        <p:sp>
          <p:nvSpPr>
            <p:cNvPr id="29" name="Google Shape;29;p2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140954" y="210931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70437" y="2248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5062875" y="1870525"/>
            <a:ext cx="4081193" cy="3269141"/>
          </a:xfrm>
          <a:custGeom>
            <a:avLst/>
            <a:gdLst/>
            <a:ahLst/>
            <a:cxnLst/>
            <a:rect l="l" t="t" r="r" b="b"/>
            <a:pathLst>
              <a:path w="53424" h="42794" extrusionOk="0">
                <a:moveTo>
                  <a:pt x="53387" y="18617"/>
                </a:moveTo>
                <a:cubicBezTo>
                  <a:pt x="53297" y="18762"/>
                  <a:pt x="53224" y="18889"/>
                  <a:pt x="53134" y="19016"/>
                </a:cubicBezTo>
                <a:cubicBezTo>
                  <a:pt x="53134" y="19034"/>
                  <a:pt x="53134" y="19034"/>
                  <a:pt x="53134" y="19052"/>
                </a:cubicBezTo>
                <a:lnTo>
                  <a:pt x="53134" y="19052"/>
                </a:lnTo>
                <a:cubicBezTo>
                  <a:pt x="53116" y="19106"/>
                  <a:pt x="53116" y="19179"/>
                  <a:pt x="53134" y="19251"/>
                </a:cubicBezTo>
                <a:cubicBezTo>
                  <a:pt x="53152" y="19269"/>
                  <a:pt x="53170" y="19306"/>
                  <a:pt x="53188" y="19306"/>
                </a:cubicBezTo>
                <a:cubicBezTo>
                  <a:pt x="53188" y="19342"/>
                  <a:pt x="53206" y="19378"/>
                  <a:pt x="53224" y="19396"/>
                </a:cubicBezTo>
                <a:cubicBezTo>
                  <a:pt x="53242" y="19414"/>
                  <a:pt x="53260" y="19432"/>
                  <a:pt x="53297" y="19432"/>
                </a:cubicBezTo>
                <a:lnTo>
                  <a:pt x="53297" y="19577"/>
                </a:lnTo>
                <a:lnTo>
                  <a:pt x="53297" y="19776"/>
                </a:lnTo>
                <a:lnTo>
                  <a:pt x="53297" y="20157"/>
                </a:lnTo>
                <a:lnTo>
                  <a:pt x="53297" y="20555"/>
                </a:lnTo>
                <a:lnTo>
                  <a:pt x="53297" y="20736"/>
                </a:lnTo>
                <a:cubicBezTo>
                  <a:pt x="53297" y="20772"/>
                  <a:pt x="53297" y="20827"/>
                  <a:pt x="53297" y="20863"/>
                </a:cubicBezTo>
                <a:cubicBezTo>
                  <a:pt x="53224" y="20881"/>
                  <a:pt x="53170" y="20935"/>
                  <a:pt x="53170" y="21008"/>
                </a:cubicBezTo>
                <a:cubicBezTo>
                  <a:pt x="53170" y="21044"/>
                  <a:pt x="53170" y="21080"/>
                  <a:pt x="53170" y="21135"/>
                </a:cubicBezTo>
                <a:cubicBezTo>
                  <a:pt x="53170" y="21171"/>
                  <a:pt x="53170" y="21225"/>
                  <a:pt x="53188" y="21261"/>
                </a:cubicBezTo>
                <a:cubicBezTo>
                  <a:pt x="53206" y="21280"/>
                  <a:pt x="53206" y="21298"/>
                  <a:pt x="53224" y="21298"/>
                </a:cubicBezTo>
                <a:cubicBezTo>
                  <a:pt x="53242" y="21316"/>
                  <a:pt x="53278" y="21352"/>
                  <a:pt x="53333" y="21370"/>
                </a:cubicBezTo>
                <a:cubicBezTo>
                  <a:pt x="53369" y="21388"/>
                  <a:pt x="53387" y="21424"/>
                  <a:pt x="53405" y="21479"/>
                </a:cubicBezTo>
                <a:cubicBezTo>
                  <a:pt x="53387" y="21587"/>
                  <a:pt x="53387" y="21696"/>
                  <a:pt x="53369" y="21805"/>
                </a:cubicBezTo>
                <a:cubicBezTo>
                  <a:pt x="53333" y="21805"/>
                  <a:pt x="53315" y="21805"/>
                  <a:pt x="53278" y="21823"/>
                </a:cubicBezTo>
                <a:lnTo>
                  <a:pt x="53278" y="21823"/>
                </a:lnTo>
                <a:cubicBezTo>
                  <a:pt x="53260" y="21841"/>
                  <a:pt x="53260" y="21859"/>
                  <a:pt x="53260" y="21877"/>
                </a:cubicBezTo>
                <a:lnTo>
                  <a:pt x="53260" y="22167"/>
                </a:lnTo>
                <a:cubicBezTo>
                  <a:pt x="53242" y="22239"/>
                  <a:pt x="53260" y="22294"/>
                  <a:pt x="53260" y="22366"/>
                </a:cubicBezTo>
                <a:lnTo>
                  <a:pt x="53188" y="22366"/>
                </a:lnTo>
                <a:lnTo>
                  <a:pt x="53134" y="22366"/>
                </a:lnTo>
                <a:lnTo>
                  <a:pt x="53134" y="22276"/>
                </a:lnTo>
                <a:cubicBezTo>
                  <a:pt x="53134" y="22203"/>
                  <a:pt x="53134" y="22131"/>
                  <a:pt x="53134" y="22058"/>
                </a:cubicBezTo>
                <a:cubicBezTo>
                  <a:pt x="53152" y="21986"/>
                  <a:pt x="53152" y="21913"/>
                  <a:pt x="53134" y="21859"/>
                </a:cubicBezTo>
                <a:cubicBezTo>
                  <a:pt x="53116" y="21805"/>
                  <a:pt x="53061" y="21768"/>
                  <a:pt x="53007" y="21787"/>
                </a:cubicBezTo>
                <a:cubicBezTo>
                  <a:pt x="52934" y="21750"/>
                  <a:pt x="52844" y="21750"/>
                  <a:pt x="52771" y="21732"/>
                </a:cubicBezTo>
                <a:cubicBezTo>
                  <a:pt x="52735" y="21732"/>
                  <a:pt x="52681" y="21732"/>
                  <a:pt x="52645" y="21732"/>
                </a:cubicBezTo>
                <a:cubicBezTo>
                  <a:pt x="52608" y="21732"/>
                  <a:pt x="52572" y="21750"/>
                  <a:pt x="52518" y="21768"/>
                </a:cubicBezTo>
                <a:cubicBezTo>
                  <a:pt x="52518" y="21768"/>
                  <a:pt x="52500" y="21787"/>
                  <a:pt x="52500" y="21805"/>
                </a:cubicBezTo>
                <a:cubicBezTo>
                  <a:pt x="52500" y="21805"/>
                  <a:pt x="52500" y="21805"/>
                  <a:pt x="52500" y="21823"/>
                </a:cubicBezTo>
                <a:cubicBezTo>
                  <a:pt x="52500" y="21913"/>
                  <a:pt x="52500" y="22004"/>
                  <a:pt x="52500" y="22113"/>
                </a:cubicBezTo>
                <a:lnTo>
                  <a:pt x="52500" y="22330"/>
                </a:lnTo>
                <a:cubicBezTo>
                  <a:pt x="52464" y="22312"/>
                  <a:pt x="52409" y="22312"/>
                  <a:pt x="52355" y="22330"/>
                </a:cubicBezTo>
                <a:lnTo>
                  <a:pt x="52355" y="22257"/>
                </a:lnTo>
                <a:lnTo>
                  <a:pt x="52355" y="22094"/>
                </a:lnTo>
                <a:lnTo>
                  <a:pt x="52355" y="21931"/>
                </a:lnTo>
                <a:lnTo>
                  <a:pt x="52355" y="21768"/>
                </a:lnTo>
                <a:cubicBezTo>
                  <a:pt x="52355" y="21750"/>
                  <a:pt x="52337" y="21714"/>
                  <a:pt x="52301" y="21714"/>
                </a:cubicBezTo>
                <a:cubicBezTo>
                  <a:pt x="52210" y="21714"/>
                  <a:pt x="52119" y="21696"/>
                  <a:pt x="52029" y="21696"/>
                </a:cubicBezTo>
                <a:lnTo>
                  <a:pt x="52011" y="21660"/>
                </a:lnTo>
                <a:lnTo>
                  <a:pt x="51902" y="21479"/>
                </a:lnTo>
                <a:cubicBezTo>
                  <a:pt x="51830" y="21352"/>
                  <a:pt x="51757" y="21225"/>
                  <a:pt x="51685" y="21098"/>
                </a:cubicBezTo>
                <a:cubicBezTo>
                  <a:pt x="51558" y="20845"/>
                  <a:pt x="51449" y="20573"/>
                  <a:pt x="51341" y="20302"/>
                </a:cubicBezTo>
                <a:cubicBezTo>
                  <a:pt x="51160" y="19758"/>
                  <a:pt x="51033" y="19179"/>
                  <a:pt x="50997" y="18599"/>
                </a:cubicBezTo>
                <a:cubicBezTo>
                  <a:pt x="50979" y="18436"/>
                  <a:pt x="50960" y="18273"/>
                  <a:pt x="50960" y="18110"/>
                </a:cubicBezTo>
                <a:lnTo>
                  <a:pt x="50960" y="17857"/>
                </a:lnTo>
                <a:lnTo>
                  <a:pt x="50960" y="17621"/>
                </a:lnTo>
                <a:cubicBezTo>
                  <a:pt x="50960" y="17603"/>
                  <a:pt x="50960" y="17603"/>
                  <a:pt x="50960" y="17603"/>
                </a:cubicBezTo>
                <a:cubicBezTo>
                  <a:pt x="51015" y="17549"/>
                  <a:pt x="51069" y="17513"/>
                  <a:pt x="51105" y="17477"/>
                </a:cubicBezTo>
                <a:cubicBezTo>
                  <a:pt x="51178" y="17404"/>
                  <a:pt x="51214" y="17314"/>
                  <a:pt x="51214" y="17223"/>
                </a:cubicBezTo>
                <a:cubicBezTo>
                  <a:pt x="51214" y="17151"/>
                  <a:pt x="51214" y="17096"/>
                  <a:pt x="51196" y="17060"/>
                </a:cubicBezTo>
                <a:cubicBezTo>
                  <a:pt x="51196" y="17042"/>
                  <a:pt x="51196" y="17024"/>
                  <a:pt x="51196" y="17006"/>
                </a:cubicBezTo>
                <a:cubicBezTo>
                  <a:pt x="51250" y="17006"/>
                  <a:pt x="51286" y="16969"/>
                  <a:pt x="51305" y="16933"/>
                </a:cubicBezTo>
                <a:cubicBezTo>
                  <a:pt x="51341" y="16879"/>
                  <a:pt x="51359" y="16806"/>
                  <a:pt x="51341" y="16752"/>
                </a:cubicBezTo>
                <a:cubicBezTo>
                  <a:pt x="51323" y="16662"/>
                  <a:pt x="51250" y="16571"/>
                  <a:pt x="51160" y="16535"/>
                </a:cubicBezTo>
                <a:lnTo>
                  <a:pt x="51160" y="16444"/>
                </a:lnTo>
                <a:lnTo>
                  <a:pt x="51160" y="16299"/>
                </a:lnTo>
                <a:lnTo>
                  <a:pt x="51160" y="16155"/>
                </a:lnTo>
                <a:cubicBezTo>
                  <a:pt x="51160" y="16118"/>
                  <a:pt x="51160" y="16064"/>
                  <a:pt x="51160" y="16028"/>
                </a:cubicBezTo>
                <a:cubicBezTo>
                  <a:pt x="51142" y="15955"/>
                  <a:pt x="51087" y="15901"/>
                  <a:pt x="51033" y="15883"/>
                </a:cubicBezTo>
                <a:lnTo>
                  <a:pt x="50960" y="15847"/>
                </a:lnTo>
                <a:lnTo>
                  <a:pt x="50942" y="15847"/>
                </a:lnTo>
                <a:lnTo>
                  <a:pt x="50942" y="15285"/>
                </a:lnTo>
                <a:cubicBezTo>
                  <a:pt x="50942" y="15177"/>
                  <a:pt x="50942" y="15068"/>
                  <a:pt x="50906" y="14977"/>
                </a:cubicBezTo>
                <a:cubicBezTo>
                  <a:pt x="50852" y="14905"/>
                  <a:pt x="50797" y="14869"/>
                  <a:pt x="50725" y="14833"/>
                </a:cubicBezTo>
                <a:cubicBezTo>
                  <a:pt x="50707" y="14814"/>
                  <a:pt x="50653" y="14814"/>
                  <a:pt x="50634" y="14796"/>
                </a:cubicBezTo>
                <a:cubicBezTo>
                  <a:pt x="50598" y="14778"/>
                  <a:pt x="50580" y="14760"/>
                  <a:pt x="50562" y="14742"/>
                </a:cubicBezTo>
                <a:cubicBezTo>
                  <a:pt x="50580" y="14706"/>
                  <a:pt x="50580" y="14651"/>
                  <a:pt x="50562" y="14615"/>
                </a:cubicBezTo>
                <a:cubicBezTo>
                  <a:pt x="50562" y="14561"/>
                  <a:pt x="50562" y="14525"/>
                  <a:pt x="50544" y="14470"/>
                </a:cubicBezTo>
                <a:lnTo>
                  <a:pt x="50580" y="14470"/>
                </a:lnTo>
                <a:lnTo>
                  <a:pt x="50725" y="14470"/>
                </a:lnTo>
                <a:cubicBezTo>
                  <a:pt x="50761" y="14470"/>
                  <a:pt x="50779" y="14452"/>
                  <a:pt x="50797" y="14434"/>
                </a:cubicBezTo>
                <a:cubicBezTo>
                  <a:pt x="50834" y="14325"/>
                  <a:pt x="50834" y="14217"/>
                  <a:pt x="50779" y="14126"/>
                </a:cubicBezTo>
                <a:cubicBezTo>
                  <a:pt x="50743" y="14054"/>
                  <a:pt x="50671" y="14018"/>
                  <a:pt x="50598" y="13999"/>
                </a:cubicBezTo>
                <a:lnTo>
                  <a:pt x="50598" y="13981"/>
                </a:lnTo>
                <a:cubicBezTo>
                  <a:pt x="50653" y="13999"/>
                  <a:pt x="50725" y="13963"/>
                  <a:pt x="50743" y="13927"/>
                </a:cubicBezTo>
                <a:cubicBezTo>
                  <a:pt x="50797" y="13836"/>
                  <a:pt x="50725" y="13764"/>
                  <a:pt x="50689" y="13710"/>
                </a:cubicBezTo>
                <a:cubicBezTo>
                  <a:pt x="50634" y="13637"/>
                  <a:pt x="50580" y="13583"/>
                  <a:pt x="50526" y="13547"/>
                </a:cubicBezTo>
                <a:cubicBezTo>
                  <a:pt x="50508" y="13511"/>
                  <a:pt x="50472" y="13492"/>
                  <a:pt x="50435" y="13474"/>
                </a:cubicBezTo>
                <a:cubicBezTo>
                  <a:pt x="50417" y="13456"/>
                  <a:pt x="50399" y="13456"/>
                  <a:pt x="50381" y="13438"/>
                </a:cubicBezTo>
                <a:lnTo>
                  <a:pt x="50381" y="13329"/>
                </a:lnTo>
                <a:lnTo>
                  <a:pt x="50381" y="13130"/>
                </a:lnTo>
                <a:lnTo>
                  <a:pt x="50381" y="12750"/>
                </a:lnTo>
                <a:lnTo>
                  <a:pt x="50381" y="11989"/>
                </a:lnTo>
                <a:lnTo>
                  <a:pt x="50381" y="10486"/>
                </a:lnTo>
                <a:lnTo>
                  <a:pt x="50381" y="10052"/>
                </a:lnTo>
                <a:lnTo>
                  <a:pt x="50381" y="9834"/>
                </a:lnTo>
                <a:cubicBezTo>
                  <a:pt x="50381" y="9762"/>
                  <a:pt x="50381" y="9689"/>
                  <a:pt x="50363" y="9617"/>
                </a:cubicBezTo>
                <a:cubicBezTo>
                  <a:pt x="50363" y="9599"/>
                  <a:pt x="50363" y="9599"/>
                  <a:pt x="50345" y="9599"/>
                </a:cubicBezTo>
                <a:cubicBezTo>
                  <a:pt x="50345" y="9563"/>
                  <a:pt x="50327" y="9526"/>
                  <a:pt x="50309" y="9508"/>
                </a:cubicBezTo>
                <a:lnTo>
                  <a:pt x="50236" y="9382"/>
                </a:lnTo>
                <a:lnTo>
                  <a:pt x="50182" y="9273"/>
                </a:lnTo>
                <a:cubicBezTo>
                  <a:pt x="50164" y="9255"/>
                  <a:pt x="50146" y="9219"/>
                  <a:pt x="50127" y="9200"/>
                </a:cubicBezTo>
                <a:cubicBezTo>
                  <a:pt x="50127" y="9164"/>
                  <a:pt x="50109" y="9146"/>
                  <a:pt x="50073" y="9146"/>
                </a:cubicBezTo>
                <a:lnTo>
                  <a:pt x="49747" y="9164"/>
                </a:lnTo>
                <a:lnTo>
                  <a:pt x="49620" y="9164"/>
                </a:lnTo>
                <a:cubicBezTo>
                  <a:pt x="49584" y="9164"/>
                  <a:pt x="49566" y="9164"/>
                  <a:pt x="49530" y="9182"/>
                </a:cubicBezTo>
                <a:cubicBezTo>
                  <a:pt x="49530" y="9128"/>
                  <a:pt x="49512" y="9092"/>
                  <a:pt x="49512" y="9056"/>
                </a:cubicBezTo>
                <a:lnTo>
                  <a:pt x="49475" y="8856"/>
                </a:lnTo>
                <a:lnTo>
                  <a:pt x="49439" y="8657"/>
                </a:lnTo>
                <a:cubicBezTo>
                  <a:pt x="49421" y="8621"/>
                  <a:pt x="49421" y="8567"/>
                  <a:pt x="49403" y="8512"/>
                </a:cubicBezTo>
                <a:lnTo>
                  <a:pt x="49403" y="8096"/>
                </a:lnTo>
                <a:lnTo>
                  <a:pt x="49403" y="7752"/>
                </a:lnTo>
                <a:lnTo>
                  <a:pt x="49403" y="7571"/>
                </a:lnTo>
                <a:cubicBezTo>
                  <a:pt x="49403" y="7498"/>
                  <a:pt x="49403" y="7498"/>
                  <a:pt x="49385" y="7462"/>
                </a:cubicBezTo>
                <a:cubicBezTo>
                  <a:pt x="49385" y="7444"/>
                  <a:pt x="49367" y="7426"/>
                  <a:pt x="49349" y="7408"/>
                </a:cubicBezTo>
                <a:cubicBezTo>
                  <a:pt x="49349" y="7390"/>
                  <a:pt x="49313" y="7390"/>
                  <a:pt x="49313" y="7408"/>
                </a:cubicBezTo>
                <a:cubicBezTo>
                  <a:pt x="49294" y="7426"/>
                  <a:pt x="49276" y="7444"/>
                  <a:pt x="49276" y="7462"/>
                </a:cubicBezTo>
                <a:cubicBezTo>
                  <a:pt x="49276" y="7480"/>
                  <a:pt x="49258" y="7516"/>
                  <a:pt x="49258" y="7534"/>
                </a:cubicBezTo>
                <a:cubicBezTo>
                  <a:pt x="49258" y="7589"/>
                  <a:pt x="49258" y="7643"/>
                  <a:pt x="49258" y="7697"/>
                </a:cubicBezTo>
                <a:lnTo>
                  <a:pt x="49258" y="8023"/>
                </a:lnTo>
                <a:lnTo>
                  <a:pt x="49258" y="8386"/>
                </a:lnTo>
                <a:lnTo>
                  <a:pt x="49186" y="8331"/>
                </a:lnTo>
                <a:cubicBezTo>
                  <a:pt x="49150" y="8277"/>
                  <a:pt x="49113" y="8223"/>
                  <a:pt x="49077" y="8168"/>
                </a:cubicBezTo>
                <a:cubicBezTo>
                  <a:pt x="49023" y="8078"/>
                  <a:pt x="48968" y="8005"/>
                  <a:pt x="48914" y="7915"/>
                </a:cubicBezTo>
                <a:lnTo>
                  <a:pt x="48914" y="7263"/>
                </a:lnTo>
                <a:lnTo>
                  <a:pt x="48914" y="7009"/>
                </a:lnTo>
                <a:cubicBezTo>
                  <a:pt x="48932" y="6937"/>
                  <a:pt x="48914" y="6864"/>
                  <a:pt x="48878" y="6792"/>
                </a:cubicBezTo>
                <a:cubicBezTo>
                  <a:pt x="48860" y="6774"/>
                  <a:pt x="48842" y="6774"/>
                  <a:pt x="48842" y="6792"/>
                </a:cubicBezTo>
                <a:cubicBezTo>
                  <a:pt x="48824" y="6792"/>
                  <a:pt x="48824" y="6810"/>
                  <a:pt x="48824" y="6810"/>
                </a:cubicBezTo>
                <a:cubicBezTo>
                  <a:pt x="48805" y="6810"/>
                  <a:pt x="48805" y="6828"/>
                  <a:pt x="48805" y="6828"/>
                </a:cubicBezTo>
                <a:cubicBezTo>
                  <a:pt x="48787" y="6882"/>
                  <a:pt x="48787" y="6919"/>
                  <a:pt x="48787" y="6973"/>
                </a:cubicBezTo>
                <a:lnTo>
                  <a:pt x="48787" y="7136"/>
                </a:lnTo>
                <a:lnTo>
                  <a:pt x="48787" y="7933"/>
                </a:lnTo>
                <a:lnTo>
                  <a:pt x="48787" y="8005"/>
                </a:lnTo>
                <a:lnTo>
                  <a:pt x="48787" y="8060"/>
                </a:lnTo>
                <a:lnTo>
                  <a:pt x="48787" y="8060"/>
                </a:lnTo>
                <a:cubicBezTo>
                  <a:pt x="48787" y="8096"/>
                  <a:pt x="48787" y="8114"/>
                  <a:pt x="48769" y="8150"/>
                </a:cubicBezTo>
                <a:cubicBezTo>
                  <a:pt x="48769" y="8168"/>
                  <a:pt x="48769" y="8168"/>
                  <a:pt x="48769" y="8168"/>
                </a:cubicBezTo>
                <a:lnTo>
                  <a:pt x="48769" y="8241"/>
                </a:lnTo>
                <a:cubicBezTo>
                  <a:pt x="48769" y="8259"/>
                  <a:pt x="48751" y="8295"/>
                  <a:pt x="48751" y="8331"/>
                </a:cubicBezTo>
                <a:cubicBezTo>
                  <a:pt x="48751" y="8331"/>
                  <a:pt x="48751" y="8349"/>
                  <a:pt x="48751" y="8349"/>
                </a:cubicBezTo>
                <a:cubicBezTo>
                  <a:pt x="48715" y="8458"/>
                  <a:pt x="48697" y="8549"/>
                  <a:pt x="48679" y="8639"/>
                </a:cubicBezTo>
                <a:cubicBezTo>
                  <a:pt x="48642" y="8838"/>
                  <a:pt x="48588" y="9037"/>
                  <a:pt x="48552" y="9237"/>
                </a:cubicBezTo>
                <a:cubicBezTo>
                  <a:pt x="48461" y="9617"/>
                  <a:pt x="48371" y="10015"/>
                  <a:pt x="48262" y="10396"/>
                </a:cubicBezTo>
                <a:cubicBezTo>
                  <a:pt x="48244" y="10468"/>
                  <a:pt x="48226" y="10522"/>
                  <a:pt x="48208" y="10595"/>
                </a:cubicBezTo>
                <a:cubicBezTo>
                  <a:pt x="48117" y="10595"/>
                  <a:pt x="48027" y="10613"/>
                  <a:pt x="47936" y="10613"/>
                </a:cubicBezTo>
                <a:lnTo>
                  <a:pt x="47556" y="10649"/>
                </a:lnTo>
                <a:lnTo>
                  <a:pt x="46777" y="10704"/>
                </a:lnTo>
                <a:lnTo>
                  <a:pt x="46560" y="10722"/>
                </a:lnTo>
                <a:lnTo>
                  <a:pt x="46451" y="10722"/>
                </a:lnTo>
                <a:lnTo>
                  <a:pt x="46415" y="10722"/>
                </a:lnTo>
                <a:cubicBezTo>
                  <a:pt x="46397" y="10649"/>
                  <a:pt x="46361" y="10595"/>
                  <a:pt x="46343" y="10522"/>
                </a:cubicBezTo>
                <a:lnTo>
                  <a:pt x="46198" y="10215"/>
                </a:lnTo>
                <a:cubicBezTo>
                  <a:pt x="46125" y="10015"/>
                  <a:pt x="46035" y="9816"/>
                  <a:pt x="45944" y="9617"/>
                </a:cubicBezTo>
                <a:cubicBezTo>
                  <a:pt x="45763" y="9200"/>
                  <a:pt x="45600" y="8802"/>
                  <a:pt x="45419" y="8404"/>
                </a:cubicBezTo>
                <a:cubicBezTo>
                  <a:pt x="45310" y="8168"/>
                  <a:pt x="45220" y="7951"/>
                  <a:pt x="45093" y="7715"/>
                </a:cubicBezTo>
                <a:cubicBezTo>
                  <a:pt x="45093" y="7715"/>
                  <a:pt x="45075" y="7715"/>
                  <a:pt x="45075" y="7715"/>
                </a:cubicBezTo>
                <a:cubicBezTo>
                  <a:pt x="45057" y="7715"/>
                  <a:pt x="45039" y="7734"/>
                  <a:pt x="45021" y="7752"/>
                </a:cubicBezTo>
                <a:cubicBezTo>
                  <a:pt x="44984" y="7842"/>
                  <a:pt x="44948" y="7951"/>
                  <a:pt x="44912" y="8060"/>
                </a:cubicBezTo>
                <a:cubicBezTo>
                  <a:pt x="44876" y="8150"/>
                  <a:pt x="44858" y="8186"/>
                  <a:pt x="44839" y="8259"/>
                </a:cubicBezTo>
                <a:lnTo>
                  <a:pt x="44785" y="8132"/>
                </a:lnTo>
                <a:cubicBezTo>
                  <a:pt x="44749" y="8078"/>
                  <a:pt x="44713" y="8005"/>
                  <a:pt x="44676" y="7933"/>
                </a:cubicBezTo>
                <a:cubicBezTo>
                  <a:pt x="44640" y="7860"/>
                  <a:pt x="44586" y="7806"/>
                  <a:pt x="44532" y="7752"/>
                </a:cubicBezTo>
                <a:cubicBezTo>
                  <a:pt x="44550" y="7715"/>
                  <a:pt x="44495" y="7697"/>
                  <a:pt x="44495" y="7715"/>
                </a:cubicBezTo>
                <a:cubicBezTo>
                  <a:pt x="44387" y="7915"/>
                  <a:pt x="44278" y="8096"/>
                  <a:pt x="44188" y="8295"/>
                </a:cubicBezTo>
                <a:cubicBezTo>
                  <a:pt x="44097" y="8512"/>
                  <a:pt x="44025" y="8712"/>
                  <a:pt x="43934" y="8911"/>
                </a:cubicBezTo>
                <a:lnTo>
                  <a:pt x="43862" y="9074"/>
                </a:lnTo>
                <a:cubicBezTo>
                  <a:pt x="43843" y="9128"/>
                  <a:pt x="43825" y="9182"/>
                  <a:pt x="43807" y="9237"/>
                </a:cubicBezTo>
                <a:cubicBezTo>
                  <a:pt x="43699" y="9237"/>
                  <a:pt x="43644" y="9418"/>
                  <a:pt x="43753" y="9472"/>
                </a:cubicBezTo>
                <a:lnTo>
                  <a:pt x="43753" y="9472"/>
                </a:lnTo>
                <a:cubicBezTo>
                  <a:pt x="43753" y="9526"/>
                  <a:pt x="43753" y="9581"/>
                  <a:pt x="43753" y="9635"/>
                </a:cubicBezTo>
                <a:lnTo>
                  <a:pt x="43753" y="10830"/>
                </a:lnTo>
                <a:lnTo>
                  <a:pt x="43753" y="10939"/>
                </a:lnTo>
                <a:cubicBezTo>
                  <a:pt x="43753" y="10939"/>
                  <a:pt x="43753" y="10957"/>
                  <a:pt x="43753" y="10975"/>
                </a:cubicBezTo>
                <a:cubicBezTo>
                  <a:pt x="43717" y="10975"/>
                  <a:pt x="43699" y="10975"/>
                  <a:pt x="43662" y="10975"/>
                </a:cubicBezTo>
                <a:lnTo>
                  <a:pt x="43554" y="10975"/>
                </a:lnTo>
                <a:lnTo>
                  <a:pt x="43427" y="10975"/>
                </a:lnTo>
                <a:lnTo>
                  <a:pt x="43354" y="10975"/>
                </a:lnTo>
                <a:lnTo>
                  <a:pt x="43354" y="10450"/>
                </a:lnTo>
                <a:lnTo>
                  <a:pt x="43354" y="10305"/>
                </a:lnTo>
                <a:cubicBezTo>
                  <a:pt x="43354" y="10287"/>
                  <a:pt x="43354" y="10251"/>
                  <a:pt x="43354" y="10233"/>
                </a:cubicBezTo>
                <a:cubicBezTo>
                  <a:pt x="43427" y="10215"/>
                  <a:pt x="43499" y="10142"/>
                  <a:pt x="43499" y="10052"/>
                </a:cubicBezTo>
                <a:cubicBezTo>
                  <a:pt x="43499" y="9979"/>
                  <a:pt x="43445" y="9907"/>
                  <a:pt x="43373" y="9889"/>
                </a:cubicBezTo>
                <a:lnTo>
                  <a:pt x="43373" y="9689"/>
                </a:lnTo>
                <a:lnTo>
                  <a:pt x="43373" y="9581"/>
                </a:lnTo>
                <a:lnTo>
                  <a:pt x="43373" y="9508"/>
                </a:lnTo>
                <a:cubicBezTo>
                  <a:pt x="43463" y="9454"/>
                  <a:pt x="43554" y="9363"/>
                  <a:pt x="43608" y="9255"/>
                </a:cubicBezTo>
                <a:cubicBezTo>
                  <a:pt x="43644" y="9200"/>
                  <a:pt x="43662" y="9146"/>
                  <a:pt x="43699" y="9092"/>
                </a:cubicBezTo>
                <a:cubicBezTo>
                  <a:pt x="43699" y="9056"/>
                  <a:pt x="43717" y="9037"/>
                  <a:pt x="43717" y="9001"/>
                </a:cubicBezTo>
                <a:cubicBezTo>
                  <a:pt x="43717" y="8983"/>
                  <a:pt x="43735" y="8965"/>
                  <a:pt x="43735" y="8929"/>
                </a:cubicBezTo>
                <a:cubicBezTo>
                  <a:pt x="43735" y="8875"/>
                  <a:pt x="43735" y="8820"/>
                  <a:pt x="43735" y="8766"/>
                </a:cubicBezTo>
                <a:lnTo>
                  <a:pt x="43735" y="8585"/>
                </a:lnTo>
                <a:lnTo>
                  <a:pt x="43735" y="8223"/>
                </a:lnTo>
                <a:lnTo>
                  <a:pt x="43735" y="7860"/>
                </a:lnTo>
                <a:lnTo>
                  <a:pt x="43735" y="7679"/>
                </a:lnTo>
                <a:lnTo>
                  <a:pt x="43735" y="7589"/>
                </a:lnTo>
                <a:cubicBezTo>
                  <a:pt x="43735" y="7571"/>
                  <a:pt x="43735" y="7571"/>
                  <a:pt x="43735" y="7553"/>
                </a:cubicBezTo>
                <a:lnTo>
                  <a:pt x="43735" y="7534"/>
                </a:lnTo>
                <a:cubicBezTo>
                  <a:pt x="43735" y="7498"/>
                  <a:pt x="43717" y="7480"/>
                  <a:pt x="43699" y="7444"/>
                </a:cubicBezTo>
                <a:cubicBezTo>
                  <a:pt x="43699" y="7426"/>
                  <a:pt x="43680" y="7390"/>
                  <a:pt x="43662" y="7353"/>
                </a:cubicBezTo>
                <a:cubicBezTo>
                  <a:pt x="43662" y="7335"/>
                  <a:pt x="43608" y="7245"/>
                  <a:pt x="43590" y="7172"/>
                </a:cubicBezTo>
                <a:cubicBezTo>
                  <a:pt x="43554" y="7064"/>
                  <a:pt x="43499" y="6937"/>
                  <a:pt x="43463" y="6810"/>
                </a:cubicBezTo>
                <a:cubicBezTo>
                  <a:pt x="43391" y="6556"/>
                  <a:pt x="43336" y="6303"/>
                  <a:pt x="43282" y="6049"/>
                </a:cubicBezTo>
                <a:lnTo>
                  <a:pt x="43246" y="5850"/>
                </a:lnTo>
                <a:cubicBezTo>
                  <a:pt x="43246" y="5814"/>
                  <a:pt x="43246" y="5778"/>
                  <a:pt x="43228" y="5742"/>
                </a:cubicBezTo>
                <a:cubicBezTo>
                  <a:pt x="43228" y="5705"/>
                  <a:pt x="43228" y="5669"/>
                  <a:pt x="43210" y="5651"/>
                </a:cubicBezTo>
                <a:cubicBezTo>
                  <a:pt x="43210" y="5651"/>
                  <a:pt x="43210" y="5633"/>
                  <a:pt x="43210" y="5633"/>
                </a:cubicBezTo>
                <a:cubicBezTo>
                  <a:pt x="43210" y="5597"/>
                  <a:pt x="43173" y="5597"/>
                  <a:pt x="43155" y="5633"/>
                </a:cubicBezTo>
                <a:cubicBezTo>
                  <a:pt x="43137" y="5687"/>
                  <a:pt x="43119" y="5760"/>
                  <a:pt x="43119" y="5814"/>
                </a:cubicBezTo>
                <a:lnTo>
                  <a:pt x="43083" y="6013"/>
                </a:lnTo>
                <a:cubicBezTo>
                  <a:pt x="43065" y="6140"/>
                  <a:pt x="43029" y="6285"/>
                  <a:pt x="43010" y="6412"/>
                </a:cubicBezTo>
                <a:cubicBezTo>
                  <a:pt x="42938" y="6665"/>
                  <a:pt x="42884" y="6919"/>
                  <a:pt x="42793" y="7172"/>
                </a:cubicBezTo>
                <a:cubicBezTo>
                  <a:pt x="42775" y="7245"/>
                  <a:pt x="42757" y="7317"/>
                  <a:pt x="42721" y="7371"/>
                </a:cubicBezTo>
                <a:lnTo>
                  <a:pt x="42684" y="7480"/>
                </a:lnTo>
                <a:cubicBezTo>
                  <a:pt x="42684" y="7516"/>
                  <a:pt x="42666" y="7553"/>
                  <a:pt x="42666" y="7589"/>
                </a:cubicBezTo>
                <a:cubicBezTo>
                  <a:pt x="42648" y="7607"/>
                  <a:pt x="42648" y="7607"/>
                  <a:pt x="42666" y="7625"/>
                </a:cubicBezTo>
                <a:cubicBezTo>
                  <a:pt x="42648" y="7643"/>
                  <a:pt x="42648" y="7679"/>
                  <a:pt x="42666" y="7715"/>
                </a:cubicBezTo>
                <a:lnTo>
                  <a:pt x="42666" y="7824"/>
                </a:lnTo>
                <a:lnTo>
                  <a:pt x="42666" y="8041"/>
                </a:lnTo>
                <a:lnTo>
                  <a:pt x="42594" y="8041"/>
                </a:lnTo>
                <a:cubicBezTo>
                  <a:pt x="42576" y="8023"/>
                  <a:pt x="42558" y="8023"/>
                  <a:pt x="42540" y="8041"/>
                </a:cubicBezTo>
                <a:lnTo>
                  <a:pt x="42449" y="8041"/>
                </a:lnTo>
                <a:lnTo>
                  <a:pt x="42250" y="8041"/>
                </a:lnTo>
                <a:lnTo>
                  <a:pt x="42051" y="8041"/>
                </a:lnTo>
                <a:cubicBezTo>
                  <a:pt x="41996" y="8023"/>
                  <a:pt x="41942" y="8023"/>
                  <a:pt x="41888" y="8060"/>
                </a:cubicBezTo>
                <a:cubicBezTo>
                  <a:pt x="41869" y="8060"/>
                  <a:pt x="41869" y="8078"/>
                  <a:pt x="41888" y="8078"/>
                </a:cubicBezTo>
                <a:cubicBezTo>
                  <a:pt x="41869" y="8078"/>
                  <a:pt x="41869" y="8096"/>
                  <a:pt x="41888" y="8096"/>
                </a:cubicBezTo>
                <a:cubicBezTo>
                  <a:pt x="41869" y="8223"/>
                  <a:pt x="41869" y="8331"/>
                  <a:pt x="41869" y="8440"/>
                </a:cubicBezTo>
                <a:cubicBezTo>
                  <a:pt x="41869" y="8567"/>
                  <a:pt x="41869" y="8693"/>
                  <a:pt x="41869" y="8802"/>
                </a:cubicBezTo>
                <a:lnTo>
                  <a:pt x="41869" y="9164"/>
                </a:lnTo>
                <a:lnTo>
                  <a:pt x="41869" y="9327"/>
                </a:lnTo>
                <a:lnTo>
                  <a:pt x="41869" y="9382"/>
                </a:lnTo>
                <a:lnTo>
                  <a:pt x="41797" y="9382"/>
                </a:lnTo>
                <a:lnTo>
                  <a:pt x="41743" y="9400"/>
                </a:lnTo>
                <a:lnTo>
                  <a:pt x="41743" y="9400"/>
                </a:lnTo>
                <a:lnTo>
                  <a:pt x="41743" y="9309"/>
                </a:lnTo>
                <a:lnTo>
                  <a:pt x="41743" y="9146"/>
                </a:lnTo>
                <a:lnTo>
                  <a:pt x="41725" y="8784"/>
                </a:lnTo>
                <a:cubicBezTo>
                  <a:pt x="41725" y="8675"/>
                  <a:pt x="41707" y="8567"/>
                  <a:pt x="41707" y="8440"/>
                </a:cubicBezTo>
                <a:cubicBezTo>
                  <a:pt x="41707" y="8331"/>
                  <a:pt x="41688" y="8241"/>
                  <a:pt x="41688" y="8150"/>
                </a:cubicBezTo>
                <a:lnTo>
                  <a:pt x="41688" y="8132"/>
                </a:lnTo>
                <a:lnTo>
                  <a:pt x="41688" y="7915"/>
                </a:lnTo>
                <a:lnTo>
                  <a:pt x="41688" y="7516"/>
                </a:lnTo>
                <a:lnTo>
                  <a:pt x="41688" y="7118"/>
                </a:lnTo>
                <a:lnTo>
                  <a:pt x="41688" y="6901"/>
                </a:lnTo>
                <a:cubicBezTo>
                  <a:pt x="41688" y="6828"/>
                  <a:pt x="41670" y="6756"/>
                  <a:pt x="41670" y="6701"/>
                </a:cubicBezTo>
                <a:cubicBezTo>
                  <a:pt x="41670" y="6683"/>
                  <a:pt x="41652" y="6683"/>
                  <a:pt x="41634" y="6683"/>
                </a:cubicBezTo>
                <a:lnTo>
                  <a:pt x="41616" y="6683"/>
                </a:lnTo>
                <a:cubicBezTo>
                  <a:pt x="41598" y="6719"/>
                  <a:pt x="41598" y="6774"/>
                  <a:pt x="41598" y="6828"/>
                </a:cubicBezTo>
                <a:lnTo>
                  <a:pt x="41598" y="6973"/>
                </a:lnTo>
                <a:lnTo>
                  <a:pt x="41598" y="7281"/>
                </a:lnTo>
                <a:cubicBezTo>
                  <a:pt x="41598" y="7371"/>
                  <a:pt x="41598" y="7480"/>
                  <a:pt x="41580" y="7589"/>
                </a:cubicBezTo>
                <a:cubicBezTo>
                  <a:pt x="41580" y="7643"/>
                  <a:pt x="41580" y="7679"/>
                  <a:pt x="41562" y="7734"/>
                </a:cubicBezTo>
                <a:cubicBezTo>
                  <a:pt x="41562" y="7788"/>
                  <a:pt x="41562" y="7770"/>
                  <a:pt x="41562" y="7806"/>
                </a:cubicBezTo>
                <a:lnTo>
                  <a:pt x="41525" y="7806"/>
                </a:lnTo>
                <a:lnTo>
                  <a:pt x="41471" y="7806"/>
                </a:lnTo>
                <a:lnTo>
                  <a:pt x="41417" y="7806"/>
                </a:lnTo>
                <a:cubicBezTo>
                  <a:pt x="41381" y="7788"/>
                  <a:pt x="41326" y="7788"/>
                  <a:pt x="41272" y="7806"/>
                </a:cubicBezTo>
                <a:lnTo>
                  <a:pt x="40692" y="7806"/>
                </a:lnTo>
                <a:lnTo>
                  <a:pt x="40692" y="7498"/>
                </a:lnTo>
                <a:lnTo>
                  <a:pt x="40692" y="6774"/>
                </a:lnTo>
                <a:lnTo>
                  <a:pt x="40692" y="6556"/>
                </a:lnTo>
                <a:lnTo>
                  <a:pt x="40692" y="6430"/>
                </a:lnTo>
                <a:lnTo>
                  <a:pt x="40747" y="6394"/>
                </a:lnTo>
                <a:lnTo>
                  <a:pt x="40801" y="6321"/>
                </a:lnTo>
                <a:cubicBezTo>
                  <a:pt x="40837" y="6303"/>
                  <a:pt x="40855" y="6285"/>
                  <a:pt x="40873" y="6249"/>
                </a:cubicBezTo>
                <a:cubicBezTo>
                  <a:pt x="40873" y="6249"/>
                  <a:pt x="40873" y="6231"/>
                  <a:pt x="40873" y="6231"/>
                </a:cubicBezTo>
                <a:cubicBezTo>
                  <a:pt x="40873" y="6194"/>
                  <a:pt x="40873" y="6158"/>
                  <a:pt x="40873" y="6122"/>
                </a:cubicBezTo>
                <a:lnTo>
                  <a:pt x="40928" y="6122"/>
                </a:lnTo>
                <a:cubicBezTo>
                  <a:pt x="40964" y="6122"/>
                  <a:pt x="41018" y="6140"/>
                  <a:pt x="41073" y="6140"/>
                </a:cubicBezTo>
                <a:lnTo>
                  <a:pt x="41218" y="6140"/>
                </a:lnTo>
                <a:cubicBezTo>
                  <a:pt x="41254" y="6140"/>
                  <a:pt x="41308" y="6122"/>
                  <a:pt x="41344" y="6104"/>
                </a:cubicBezTo>
                <a:cubicBezTo>
                  <a:pt x="41362" y="6104"/>
                  <a:pt x="41362" y="6086"/>
                  <a:pt x="41344" y="6068"/>
                </a:cubicBezTo>
                <a:cubicBezTo>
                  <a:pt x="41362" y="6068"/>
                  <a:pt x="41362" y="6049"/>
                  <a:pt x="41344" y="6049"/>
                </a:cubicBezTo>
                <a:cubicBezTo>
                  <a:pt x="41326" y="6031"/>
                  <a:pt x="41290" y="6031"/>
                  <a:pt x="41272" y="6031"/>
                </a:cubicBezTo>
                <a:lnTo>
                  <a:pt x="41199" y="6031"/>
                </a:lnTo>
                <a:lnTo>
                  <a:pt x="41018" y="6031"/>
                </a:lnTo>
                <a:lnTo>
                  <a:pt x="40873" y="6031"/>
                </a:lnTo>
                <a:lnTo>
                  <a:pt x="40873" y="5995"/>
                </a:lnTo>
                <a:lnTo>
                  <a:pt x="40873" y="5850"/>
                </a:lnTo>
                <a:cubicBezTo>
                  <a:pt x="40892" y="5814"/>
                  <a:pt x="40873" y="5778"/>
                  <a:pt x="40873" y="5742"/>
                </a:cubicBezTo>
                <a:cubicBezTo>
                  <a:pt x="40873" y="5723"/>
                  <a:pt x="40873" y="5687"/>
                  <a:pt x="40855" y="5687"/>
                </a:cubicBezTo>
                <a:cubicBezTo>
                  <a:pt x="40801" y="5669"/>
                  <a:pt x="40765" y="5651"/>
                  <a:pt x="40710" y="5615"/>
                </a:cubicBezTo>
                <a:cubicBezTo>
                  <a:pt x="40674" y="5615"/>
                  <a:pt x="40656" y="5597"/>
                  <a:pt x="40620" y="5579"/>
                </a:cubicBezTo>
                <a:cubicBezTo>
                  <a:pt x="40620" y="5560"/>
                  <a:pt x="40620" y="5542"/>
                  <a:pt x="40620" y="5506"/>
                </a:cubicBezTo>
                <a:cubicBezTo>
                  <a:pt x="40620" y="5488"/>
                  <a:pt x="40620" y="5470"/>
                  <a:pt x="40620" y="5452"/>
                </a:cubicBezTo>
                <a:lnTo>
                  <a:pt x="40620" y="5325"/>
                </a:lnTo>
                <a:lnTo>
                  <a:pt x="40620" y="5090"/>
                </a:lnTo>
                <a:cubicBezTo>
                  <a:pt x="40620" y="4945"/>
                  <a:pt x="40620" y="4782"/>
                  <a:pt x="40602" y="4637"/>
                </a:cubicBezTo>
                <a:lnTo>
                  <a:pt x="40602" y="4637"/>
                </a:lnTo>
                <a:cubicBezTo>
                  <a:pt x="40656" y="4619"/>
                  <a:pt x="40710" y="4637"/>
                  <a:pt x="40765" y="4637"/>
                </a:cubicBezTo>
                <a:cubicBezTo>
                  <a:pt x="40819" y="4637"/>
                  <a:pt x="40873" y="4601"/>
                  <a:pt x="40873" y="4546"/>
                </a:cubicBezTo>
                <a:cubicBezTo>
                  <a:pt x="40892" y="4492"/>
                  <a:pt x="40855" y="4438"/>
                  <a:pt x="40819" y="4420"/>
                </a:cubicBezTo>
                <a:cubicBezTo>
                  <a:pt x="40783" y="4420"/>
                  <a:pt x="40765" y="4401"/>
                  <a:pt x="40729" y="4401"/>
                </a:cubicBezTo>
                <a:cubicBezTo>
                  <a:pt x="40710" y="4401"/>
                  <a:pt x="40674" y="4401"/>
                  <a:pt x="40656" y="4401"/>
                </a:cubicBezTo>
                <a:cubicBezTo>
                  <a:pt x="40457" y="3858"/>
                  <a:pt x="40294" y="3315"/>
                  <a:pt x="40167" y="2735"/>
                </a:cubicBezTo>
                <a:cubicBezTo>
                  <a:pt x="40040" y="2174"/>
                  <a:pt x="39968" y="1594"/>
                  <a:pt x="39932" y="997"/>
                </a:cubicBezTo>
                <a:cubicBezTo>
                  <a:pt x="39932" y="834"/>
                  <a:pt x="39914" y="671"/>
                  <a:pt x="39914" y="508"/>
                </a:cubicBezTo>
                <a:lnTo>
                  <a:pt x="39914" y="272"/>
                </a:lnTo>
                <a:cubicBezTo>
                  <a:pt x="39914" y="182"/>
                  <a:pt x="39914" y="110"/>
                  <a:pt x="39896" y="19"/>
                </a:cubicBezTo>
                <a:cubicBezTo>
                  <a:pt x="39896" y="1"/>
                  <a:pt x="39859" y="1"/>
                  <a:pt x="39859" y="19"/>
                </a:cubicBezTo>
                <a:cubicBezTo>
                  <a:pt x="39859" y="37"/>
                  <a:pt x="39859" y="55"/>
                  <a:pt x="39859" y="73"/>
                </a:cubicBezTo>
                <a:lnTo>
                  <a:pt x="39859" y="19"/>
                </a:lnTo>
                <a:cubicBezTo>
                  <a:pt x="39859" y="1"/>
                  <a:pt x="39841" y="1"/>
                  <a:pt x="39841" y="19"/>
                </a:cubicBezTo>
                <a:lnTo>
                  <a:pt x="39841" y="924"/>
                </a:lnTo>
                <a:cubicBezTo>
                  <a:pt x="39841" y="1232"/>
                  <a:pt x="39823" y="1522"/>
                  <a:pt x="39805" y="1830"/>
                </a:cubicBezTo>
                <a:cubicBezTo>
                  <a:pt x="39751" y="2409"/>
                  <a:pt x="39660" y="2971"/>
                  <a:pt x="39497" y="3514"/>
                </a:cubicBezTo>
                <a:cubicBezTo>
                  <a:pt x="39425" y="3822"/>
                  <a:pt x="39316" y="4130"/>
                  <a:pt x="39189" y="4420"/>
                </a:cubicBezTo>
                <a:lnTo>
                  <a:pt x="39189" y="4420"/>
                </a:lnTo>
                <a:cubicBezTo>
                  <a:pt x="39153" y="4420"/>
                  <a:pt x="39135" y="4420"/>
                  <a:pt x="39117" y="4438"/>
                </a:cubicBezTo>
                <a:cubicBezTo>
                  <a:pt x="39081" y="4438"/>
                  <a:pt x="39026" y="4438"/>
                  <a:pt x="38990" y="4438"/>
                </a:cubicBezTo>
                <a:cubicBezTo>
                  <a:pt x="38990" y="4438"/>
                  <a:pt x="38972" y="4456"/>
                  <a:pt x="38972" y="4456"/>
                </a:cubicBezTo>
                <a:cubicBezTo>
                  <a:pt x="38881" y="4474"/>
                  <a:pt x="38827" y="4583"/>
                  <a:pt x="38900" y="4637"/>
                </a:cubicBezTo>
                <a:cubicBezTo>
                  <a:pt x="38954" y="4673"/>
                  <a:pt x="39008" y="4655"/>
                  <a:pt x="39063" y="4655"/>
                </a:cubicBezTo>
                <a:lnTo>
                  <a:pt x="39153" y="4655"/>
                </a:lnTo>
                <a:lnTo>
                  <a:pt x="39153" y="4746"/>
                </a:lnTo>
                <a:lnTo>
                  <a:pt x="39153" y="4890"/>
                </a:lnTo>
                <a:lnTo>
                  <a:pt x="39153" y="5162"/>
                </a:lnTo>
                <a:lnTo>
                  <a:pt x="39153" y="5416"/>
                </a:lnTo>
                <a:lnTo>
                  <a:pt x="39153" y="5560"/>
                </a:lnTo>
                <a:lnTo>
                  <a:pt x="39153" y="5633"/>
                </a:lnTo>
                <a:lnTo>
                  <a:pt x="39044" y="5669"/>
                </a:lnTo>
                <a:cubicBezTo>
                  <a:pt x="38990" y="5687"/>
                  <a:pt x="38936" y="5705"/>
                  <a:pt x="38881" y="5723"/>
                </a:cubicBezTo>
                <a:lnTo>
                  <a:pt x="38881" y="5723"/>
                </a:lnTo>
                <a:lnTo>
                  <a:pt x="38881" y="5723"/>
                </a:lnTo>
                <a:cubicBezTo>
                  <a:pt x="38863" y="5742"/>
                  <a:pt x="38863" y="5760"/>
                  <a:pt x="38863" y="5778"/>
                </a:cubicBezTo>
                <a:lnTo>
                  <a:pt x="38863" y="5850"/>
                </a:lnTo>
                <a:lnTo>
                  <a:pt x="38863" y="6013"/>
                </a:lnTo>
                <a:lnTo>
                  <a:pt x="38863" y="6104"/>
                </a:lnTo>
                <a:lnTo>
                  <a:pt x="38610" y="6104"/>
                </a:lnTo>
                <a:lnTo>
                  <a:pt x="38519" y="6104"/>
                </a:lnTo>
                <a:cubicBezTo>
                  <a:pt x="38501" y="6104"/>
                  <a:pt x="38465" y="6122"/>
                  <a:pt x="38429" y="6122"/>
                </a:cubicBezTo>
                <a:cubicBezTo>
                  <a:pt x="38411" y="6140"/>
                  <a:pt x="38411" y="6158"/>
                  <a:pt x="38429" y="6176"/>
                </a:cubicBezTo>
                <a:lnTo>
                  <a:pt x="38429" y="6176"/>
                </a:lnTo>
                <a:lnTo>
                  <a:pt x="38429" y="6176"/>
                </a:lnTo>
                <a:cubicBezTo>
                  <a:pt x="38501" y="6194"/>
                  <a:pt x="38555" y="6194"/>
                  <a:pt x="38628" y="6194"/>
                </a:cubicBezTo>
                <a:lnTo>
                  <a:pt x="38845" y="6194"/>
                </a:lnTo>
                <a:cubicBezTo>
                  <a:pt x="38845" y="6231"/>
                  <a:pt x="38845" y="6267"/>
                  <a:pt x="38863" y="6285"/>
                </a:cubicBezTo>
                <a:cubicBezTo>
                  <a:pt x="38863" y="6303"/>
                  <a:pt x="38863" y="6303"/>
                  <a:pt x="38863" y="6303"/>
                </a:cubicBezTo>
                <a:cubicBezTo>
                  <a:pt x="38881" y="6339"/>
                  <a:pt x="38900" y="6375"/>
                  <a:pt x="38918" y="6412"/>
                </a:cubicBezTo>
                <a:lnTo>
                  <a:pt x="38990" y="6484"/>
                </a:lnTo>
                <a:lnTo>
                  <a:pt x="38990" y="6629"/>
                </a:lnTo>
                <a:lnTo>
                  <a:pt x="38990" y="7480"/>
                </a:lnTo>
                <a:lnTo>
                  <a:pt x="38990" y="8621"/>
                </a:lnTo>
                <a:lnTo>
                  <a:pt x="38990" y="8947"/>
                </a:lnTo>
                <a:lnTo>
                  <a:pt x="38990" y="9128"/>
                </a:lnTo>
                <a:cubicBezTo>
                  <a:pt x="38954" y="9146"/>
                  <a:pt x="38918" y="9164"/>
                  <a:pt x="38881" y="9182"/>
                </a:cubicBezTo>
                <a:cubicBezTo>
                  <a:pt x="38827" y="9200"/>
                  <a:pt x="38773" y="9200"/>
                  <a:pt x="38755" y="9237"/>
                </a:cubicBezTo>
                <a:cubicBezTo>
                  <a:pt x="38737" y="9291"/>
                  <a:pt x="38737" y="9345"/>
                  <a:pt x="38737" y="9382"/>
                </a:cubicBezTo>
                <a:lnTo>
                  <a:pt x="38737" y="9472"/>
                </a:lnTo>
                <a:cubicBezTo>
                  <a:pt x="38737" y="9490"/>
                  <a:pt x="38755" y="9508"/>
                  <a:pt x="38755" y="9545"/>
                </a:cubicBezTo>
                <a:cubicBezTo>
                  <a:pt x="38773" y="9563"/>
                  <a:pt x="38791" y="9563"/>
                  <a:pt x="38809" y="9545"/>
                </a:cubicBezTo>
                <a:lnTo>
                  <a:pt x="38809" y="9545"/>
                </a:lnTo>
                <a:cubicBezTo>
                  <a:pt x="38827" y="9563"/>
                  <a:pt x="38845" y="9581"/>
                  <a:pt x="38881" y="9599"/>
                </a:cubicBezTo>
                <a:lnTo>
                  <a:pt x="38972" y="9671"/>
                </a:lnTo>
                <a:cubicBezTo>
                  <a:pt x="38954" y="9726"/>
                  <a:pt x="38954" y="9780"/>
                  <a:pt x="38954" y="9834"/>
                </a:cubicBezTo>
                <a:cubicBezTo>
                  <a:pt x="38954" y="9889"/>
                  <a:pt x="38954" y="9943"/>
                  <a:pt x="38936" y="9997"/>
                </a:cubicBezTo>
                <a:cubicBezTo>
                  <a:pt x="38936" y="10106"/>
                  <a:pt x="38918" y="10233"/>
                  <a:pt x="38900" y="10323"/>
                </a:cubicBezTo>
                <a:cubicBezTo>
                  <a:pt x="38881" y="10432"/>
                  <a:pt x="38863" y="10559"/>
                  <a:pt x="38827" y="10649"/>
                </a:cubicBezTo>
                <a:cubicBezTo>
                  <a:pt x="38827" y="10704"/>
                  <a:pt x="38809" y="10758"/>
                  <a:pt x="38791" y="10812"/>
                </a:cubicBezTo>
                <a:lnTo>
                  <a:pt x="38773" y="10921"/>
                </a:lnTo>
                <a:cubicBezTo>
                  <a:pt x="38737" y="10921"/>
                  <a:pt x="38700" y="10939"/>
                  <a:pt x="38682" y="10939"/>
                </a:cubicBezTo>
                <a:lnTo>
                  <a:pt x="38519" y="10975"/>
                </a:lnTo>
                <a:lnTo>
                  <a:pt x="38356" y="11030"/>
                </a:lnTo>
                <a:cubicBezTo>
                  <a:pt x="38302" y="11030"/>
                  <a:pt x="38266" y="11048"/>
                  <a:pt x="38248" y="11102"/>
                </a:cubicBezTo>
                <a:cubicBezTo>
                  <a:pt x="38229" y="11120"/>
                  <a:pt x="38229" y="11156"/>
                  <a:pt x="38229" y="11174"/>
                </a:cubicBezTo>
                <a:lnTo>
                  <a:pt x="38229" y="11174"/>
                </a:lnTo>
                <a:lnTo>
                  <a:pt x="38139" y="11193"/>
                </a:lnTo>
                <a:cubicBezTo>
                  <a:pt x="38085" y="11211"/>
                  <a:pt x="38030" y="11229"/>
                  <a:pt x="37958" y="11229"/>
                </a:cubicBezTo>
                <a:cubicBezTo>
                  <a:pt x="37922" y="11229"/>
                  <a:pt x="37849" y="11229"/>
                  <a:pt x="37813" y="11247"/>
                </a:cubicBezTo>
                <a:cubicBezTo>
                  <a:pt x="37795" y="11283"/>
                  <a:pt x="37795" y="11319"/>
                  <a:pt x="37813" y="11337"/>
                </a:cubicBezTo>
                <a:lnTo>
                  <a:pt x="37813" y="11337"/>
                </a:lnTo>
                <a:cubicBezTo>
                  <a:pt x="37831" y="11356"/>
                  <a:pt x="37849" y="11374"/>
                  <a:pt x="37867" y="11374"/>
                </a:cubicBezTo>
                <a:cubicBezTo>
                  <a:pt x="37904" y="11374"/>
                  <a:pt x="37958" y="11374"/>
                  <a:pt x="37994" y="11374"/>
                </a:cubicBezTo>
                <a:lnTo>
                  <a:pt x="38175" y="11374"/>
                </a:lnTo>
                <a:cubicBezTo>
                  <a:pt x="38193" y="11464"/>
                  <a:pt x="38302" y="11537"/>
                  <a:pt x="38374" y="11591"/>
                </a:cubicBezTo>
                <a:cubicBezTo>
                  <a:pt x="38447" y="11663"/>
                  <a:pt x="38465" y="11681"/>
                  <a:pt x="38519" y="11718"/>
                </a:cubicBezTo>
                <a:lnTo>
                  <a:pt x="38592" y="11790"/>
                </a:lnTo>
                <a:lnTo>
                  <a:pt x="38628" y="11826"/>
                </a:lnTo>
                <a:cubicBezTo>
                  <a:pt x="38592" y="11953"/>
                  <a:pt x="38574" y="12098"/>
                  <a:pt x="38537" y="12225"/>
                </a:cubicBezTo>
                <a:cubicBezTo>
                  <a:pt x="38519" y="12370"/>
                  <a:pt x="38483" y="12533"/>
                  <a:pt x="38447" y="12677"/>
                </a:cubicBezTo>
                <a:cubicBezTo>
                  <a:pt x="38392" y="12985"/>
                  <a:pt x="38320" y="13293"/>
                  <a:pt x="38229" y="13583"/>
                </a:cubicBezTo>
                <a:cubicBezTo>
                  <a:pt x="38211" y="13674"/>
                  <a:pt x="38175" y="13764"/>
                  <a:pt x="38157" y="13836"/>
                </a:cubicBezTo>
                <a:lnTo>
                  <a:pt x="38121" y="13927"/>
                </a:lnTo>
                <a:cubicBezTo>
                  <a:pt x="38103" y="13927"/>
                  <a:pt x="38066" y="13927"/>
                  <a:pt x="38048" y="13927"/>
                </a:cubicBezTo>
                <a:lnTo>
                  <a:pt x="37994" y="13927"/>
                </a:lnTo>
                <a:cubicBezTo>
                  <a:pt x="37976" y="13855"/>
                  <a:pt x="37958" y="13782"/>
                  <a:pt x="37940" y="13710"/>
                </a:cubicBezTo>
                <a:cubicBezTo>
                  <a:pt x="37904" y="13619"/>
                  <a:pt x="37885" y="13511"/>
                  <a:pt x="37849" y="13420"/>
                </a:cubicBezTo>
                <a:cubicBezTo>
                  <a:pt x="37795" y="13239"/>
                  <a:pt x="37759" y="13058"/>
                  <a:pt x="37704" y="12859"/>
                </a:cubicBezTo>
                <a:cubicBezTo>
                  <a:pt x="37614" y="12496"/>
                  <a:pt x="37541" y="12116"/>
                  <a:pt x="37487" y="11736"/>
                </a:cubicBezTo>
                <a:cubicBezTo>
                  <a:pt x="37469" y="11627"/>
                  <a:pt x="37451" y="11518"/>
                  <a:pt x="37433" y="11410"/>
                </a:cubicBezTo>
                <a:cubicBezTo>
                  <a:pt x="37415" y="11301"/>
                  <a:pt x="37396" y="11193"/>
                  <a:pt x="37378" y="11084"/>
                </a:cubicBezTo>
                <a:cubicBezTo>
                  <a:pt x="37360" y="11084"/>
                  <a:pt x="37342" y="11084"/>
                  <a:pt x="37342" y="11084"/>
                </a:cubicBezTo>
                <a:lnTo>
                  <a:pt x="37342" y="11084"/>
                </a:lnTo>
                <a:cubicBezTo>
                  <a:pt x="37324" y="11084"/>
                  <a:pt x="37306" y="11084"/>
                  <a:pt x="37306" y="11102"/>
                </a:cubicBezTo>
                <a:cubicBezTo>
                  <a:pt x="37270" y="11283"/>
                  <a:pt x="37270" y="11464"/>
                  <a:pt x="37252" y="11645"/>
                </a:cubicBezTo>
                <a:cubicBezTo>
                  <a:pt x="37233" y="11826"/>
                  <a:pt x="37197" y="12007"/>
                  <a:pt x="37161" y="12189"/>
                </a:cubicBezTo>
                <a:cubicBezTo>
                  <a:pt x="37107" y="12533"/>
                  <a:pt x="37016" y="12895"/>
                  <a:pt x="36907" y="13221"/>
                </a:cubicBezTo>
                <a:cubicBezTo>
                  <a:pt x="36871" y="13329"/>
                  <a:pt x="36853" y="13420"/>
                  <a:pt x="36817" y="13511"/>
                </a:cubicBezTo>
                <a:cubicBezTo>
                  <a:pt x="36799" y="13565"/>
                  <a:pt x="36781" y="13601"/>
                  <a:pt x="36763" y="13655"/>
                </a:cubicBezTo>
                <a:lnTo>
                  <a:pt x="36726" y="13746"/>
                </a:lnTo>
                <a:lnTo>
                  <a:pt x="36690" y="13782"/>
                </a:lnTo>
                <a:cubicBezTo>
                  <a:pt x="36654" y="13800"/>
                  <a:pt x="36600" y="13818"/>
                  <a:pt x="36582" y="13873"/>
                </a:cubicBezTo>
                <a:cubicBezTo>
                  <a:pt x="36545" y="13909"/>
                  <a:pt x="36527" y="14090"/>
                  <a:pt x="36618" y="14108"/>
                </a:cubicBezTo>
                <a:lnTo>
                  <a:pt x="36618" y="14217"/>
                </a:lnTo>
                <a:lnTo>
                  <a:pt x="36618" y="15050"/>
                </a:lnTo>
                <a:cubicBezTo>
                  <a:pt x="36618" y="15158"/>
                  <a:pt x="36618" y="15249"/>
                  <a:pt x="36618" y="15340"/>
                </a:cubicBezTo>
                <a:cubicBezTo>
                  <a:pt x="36600" y="15340"/>
                  <a:pt x="36582" y="15358"/>
                  <a:pt x="36582" y="15358"/>
                </a:cubicBezTo>
                <a:cubicBezTo>
                  <a:pt x="36545" y="15412"/>
                  <a:pt x="36527" y="15448"/>
                  <a:pt x="36527" y="15503"/>
                </a:cubicBezTo>
                <a:cubicBezTo>
                  <a:pt x="36509" y="15539"/>
                  <a:pt x="36509" y="15593"/>
                  <a:pt x="36545" y="15629"/>
                </a:cubicBezTo>
                <a:cubicBezTo>
                  <a:pt x="36545" y="15647"/>
                  <a:pt x="36582" y="15666"/>
                  <a:pt x="36600" y="15666"/>
                </a:cubicBezTo>
                <a:cubicBezTo>
                  <a:pt x="36600" y="15666"/>
                  <a:pt x="36618" y="15666"/>
                  <a:pt x="36636" y="15666"/>
                </a:cubicBezTo>
                <a:cubicBezTo>
                  <a:pt x="36636" y="15684"/>
                  <a:pt x="36636" y="15702"/>
                  <a:pt x="36636" y="15720"/>
                </a:cubicBezTo>
                <a:lnTo>
                  <a:pt x="36636" y="15829"/>
                </a:lnTo>
                <a:cubicBezTo>
                  <a:pt x="36636" y="15883"/>
                  <a:pt x="36636" y="15919"/>
                  <a:pt x="36636" y="15955"/>
                </a:cubicBezTo>
                <a:cubicBezTo>
                  <a:pt x="36636" y="15992"/>
                  <a:pt x="36636" y="16010"/>
                  <a:pt x="36654" y="16046"/>
                </a:cubicBezTo>
                <a:cubicBezTo>
                  <a:pt x="36618" y="16064"/>
                  <a:pt x="36600" y="16100"/>
                  <a:pt x="36582" y="16118"/>
                </a:cubicBezTo>
                <a:cubicBezTo>
                  <a:pt x="36563" y="16155"/>
                  <a:pt x="36545" y="16209"/>
                  <a:pt x="36545" y="16245"/>
                </a:cubicBezTo>
                <a:cubicBezTo>
                  <a:pt x="36527" y="16317"/>
                  <a:pt x="36582" y="16390"/>
                  <a:pt x="36654" y="16390"/>
                </a:cubicBezTo>
                <a:lnTo>
                  <a:pt x="36654" y="16480"/>
                </a:lnTo>
                <a:cubicBezTo>
                  <a:pt x="36654" y="16535"/>
                  <a:pt x="36672" y="16571"/>
                  <a:pt x="36708" y="16607"/>
                </a:cubicBezTo>
                <a:cubicBezTo>
                  <a:pt x="36745" y="16643"/>
                  <a:pt x="36799" y="16680"/>
                  <a:pt x="36853" y="16680"/>
                </a:cubicBezTo>
                <a:lnTo>
                  <a:pt x="36853" y="16734"/>
                </a:lnTo>
                <a:lnTo>
                  <a:pt x="36853" y="16843"/>
                </a:lnTo>
                <a:cubicBezTo>
                  <a:pt x="36853" y="16879"/>
                  <a:pt x="36835" y="16969"/>
                  <a:pt x="36889" y="17006"/>
                </a:cubicBezTo>
                <a:cubicBezTo>
                  <a:pt x="36907" y="17024"/>
                  <a:pt x="36944" y="17024"/>
                  <a:pt x="36962" y="17024"/>
                </a:cubicBezTo>
                <a:lnTo>
                  <a:pt x="36980" y="17024"/>
                </a:lnTo>
                <a:cubicBezTo>
                  <a:pt x="36980" y="17024"/>
                  <a:pt x="36980" y="17042"/>
                  <a:pt x="36980" y="17042"/>
                </a:cubicBezTo>
                <a:cubicBezTo>
                  <a:pt x="36962" y="17078"/>
                  <a:pt x="36962" y="17114"/>
                  <a:pt x="36980" y="17132"/>
                </a:cubicBezTo>
                <a:lnTo>
                  <a:pt x="36980" y="17151"/>
                </a:lnTo>
                <a:cubicBezTo>
                  <a:pt x="36980" y="17169"/>
                  <a:pt x="36980" y="17205"/>
                  <a:pt x="36980" y="17223"/>
                </a:cubicBezTo>
                <a:lnTo>
                  <a:pt x="36980" y="17350"/>
                </a:lnTo>
                <a:lnTo>
                  <a:pt x="36980" y="17585"/>
                </a:lnTo>
                <a:lnTo>
                  <a:pt x="36980" y="18599"/>
                </a:lnTo>
                <a:cubicBezTo>
                  <a:pt x="36944" y="18599"/>
                  <a:pt x="36926" y="18599"/>
                  <a:pt x="36889" y="18599"/>
                </a:cubicBezTo>
                <a:lnTo>
                  <a:pt x="36799" y="18599"/>
                </a:lnTo>
                <a:cubicBezTo>
                  <a:pt x="36817" y="18563"/>
                  <a:pt x="36799" y="18527"/>
                  <a:pt x="36763" y="18491"/>
                </a:cubicBezTo>
                <a:cubicBezTo>
                  <a:pt x="36726" y="18491"/>
                  <a:pt x="36690" y="18491"/>
                  <a:pt x="36654" y="18491"/>
                </a:cubicBezTo>
                <a:cubicBezTo>
                  <a:pt x="36636" y="18473"/>
                  <a:pt x="36600" y="18473"/>
                  <a:pt x="36563" y="18491"/>
                </a:cubicBezTo>
                <a:cubicBezTo>
                  <a:pt x="36491" y="18527"/>
                  <a:pt x="36509" y="18617"/>
                  <a:pt x="36509" y="18690"/>
                </a:cubicBezTo>
                <a:cubicBezTo>
                  <a:pt x="36509" y="18744"/>
                  <a:pt x="36509" y="18762"/>
                  <a:pt x="36509" y="18780"/>
                </a:cubicBezTo>
                <a:lnTo>
                  <a:pt x="36491" y="18817"/>
                </a:lnTo>
                <a:cubicBezTo>
                  <a:pt x="36455" y="18835"/>
                  <a:pt x="36437" y="18871"/>
                  <a:pt x="36419" y="18889"/>
                </a:cubicBezTo>
                <a:lnTo>
                  <a:pt x="36274" y="19052"/>
                </a:lnTo>
                <a:lnTo>
                  <a:pt x="36147" y="19215"/>
                </a:lnTo>
                <a:lnTo>
                  <a:pt x="36093" y="19287"/>
                </a:lnTo>
                <a:cubicBezTo>
                  <a:pt x="36093" y="19251"/>
                  <a:pt x="36093" y="19215"/>
                  <a:pt x="36074" y="19197"/>
                </a:cubicBezTo>
                <a:cubicBezTo>
                  <a:pt x="36038" y="19161"/>
                  <a:pt x="36002" y="19179"/>
                  <a:pt x="35966" y="19179"/>
                </a:cubicBezTo>
                <a:lnTo>
                  <a:pt x="35821" y="19197"/>
                </a:lnTo>
                <a:cubicBezTo>
                  <a:pt x="35803" y="19197"/>
                  <a:pt x="35785" y="19215"/>
                  <a:pt x="35785" y="19233"/>
                </a:cubicBezTo>
                <a:lnTo>
                  <a:pt x="35785" y="19233"/>
                </a:lnTo>
                <a:cubicBezTo>
                  <a:pt x="35767" y="19306"/>
                  <a:pt x="35767" y="19360"/>
                  <a:pt x="35767" y="19414"/>
                </a:cubicBezTo>
                <a:lnTo>
                  <a:pt x="35767" y="19613"/>
                </a:lnTo>
                <a:lnTo>
                  <a:pt x="35767" y="19976"/>
                </a:lnTo>
                <a:lnTo>
                  <a:pt x="35767" y="20338"/>
                </a:lnTo>
                <a:lnTo>
                  <a:pt x="35767" y="20519"/>
                </a:lnTo>
                <a:cubicBezTo>
                  <a:pt x="35767" y="20555"/>
                  <a:pt x="35767" y="20609"/>
                  <a:pt x="35767" y="20646"/>
                </a:cubicBezTo>
                <a:cubicBezTo>
                  <a:pt x="35712" y="20646"/>
                  <a:pt x="35676" y="20646"/>
                  <a:pt x="35622" y="20646"/>
                </a:cubicBezTo>
                <a:lnTo>
                  <a:pt x="35441" y="20646"/>
                </a:lnTo>
                <a:lnTo>
                  <a:pt x="35078" y="20646"/>
                </a:lnTo>
                <a:cubicBezTo>
                  <a:pt x="35060" y="20646"/>
                  <a:pt x="35042" y="20664"/>
                  <a:pt x="35042" y="20682"/>
                </a:cubicBezTo>
                <a:cubicBezTo>
                  <a:pt x="35024" y="20682"/>
                  <a:pt x="35006" y="20682"/>
                  <a:pt x="35006" y="20700"/>
                </a:cubicBezTo>
                <a:cubicBezTo>
                  <a:pt x="34988" y="20754"/>
                  <a:pt x="34988" y="20809"/>
                  <a:pt x="35006" y="20863"/>
                </a:cubicBezTo>
                <a:lnTo>
                  <a:pt x="35006" y="21044"/>
                </a:lnTo>
                <a:lnTo>
                  <a:pt x="35006" y="21406"/>
                </a:lnTo>
                <a:lnTo>
                  <a:pt x="35006" y="21442"/>
                </a:lnTo>
                <a:cubicBezTo>
                  <a:pt x="34988" y="21442"/>
                  <a:pt x="34970" y="21442"/>
                  <a:pt x="34970" y="21442"/>
                </a:cubicBezTo>
                <a:cubicBezTo>
                  <a:pt x="34970" y="21442"/>
                  <a:pt x="34952" y="21461"/>
                  <a:pt x="34934" y="21479"/>
                </a:cubicBezTo>
                <a:cubicBezTo>
                  <a:pt x="34934" y="21479"/>
                  <a:pt x="34934" y="21497"/>
                  <a:pt x="34934" y="21497"/>
                </a:cubicBezTo>
                <a:lnTo>
                  <a:pt x="34934" y="21497"/>
                </a:lnTo>
                <a:cubicBezTo>
                  <a:pt x="34934" y="21569"/>
                  <a:pt x="34915" y="21624"/>
                  <a:pt x="34934" y="21696"/>
                </a:cubicBezTo>
                <a:lnTo>
                  <a:pt x="34934" y="22076"/>
                </a:lnTo>
                <a:lnTo>
                  <a:pt x="34915" y="22076"/>
                </a:lnTo>
                <a:cubicBezTo>
                  <a:pt x="34879" y="22076"/>
                  <a:pt x="34843" y="22076"/>
                  <a:pt x="34825" y="22076"/>
                </a:cubicBezTo>
                <a:lnTo>
                  <a:pt x="34825" y="22040"/>
                </a:lnTo>
                <a:lnTo>
                  <a:pt x="34825" y="21841"/>
                </a:lnTo>
                <a:lnTo>
                  <a:pt x="34825" y="21660"/>
                </a:lnTo>
                <a:cubicBezTo>
                  <a:pt x="34825" y="21605"/>
                  <a:pt x="34807" y="21551"/>
                  <a:pt x="34789" y="21515"/>
                </a:cubicBezTo>
                <a:lnTo>
                  <a:pt x="34789" y="21515"/>
                </a:lnTo>
                <a:cubicBezTo>
                  <a:pt x="34807" y="21497"/>
                  <a:pt x="34807" y="21497"/>
                  <a:pt x="34789" y="21479"/>
                </a:cubicBezTo>
                <a:cubicBezTo>
                  <a:pt x="34771" y="21442"/>
                  <a:pt x="34734" y="21461"/>
                  <a:pt x="34680" y="21461"/>
                </a:cubicBezTo>
                <a:lnTo>
                  <a:pt x="34408" y="21461"/>
                </a:lnTo>
                <a:cubicBezTo>
                  <a:pt x="34390" y="21461"/>
                  <a:pt x="34354" y="21461"/>
                  <a:pt x="34318" y="21461"/>
                </a:cubicBezTo>
                <a:cubicBezTo>
                  <a:pt x="34318" y="21406"/>
                  <a:pt x="34318" y="21370"/>
                  <a:pt x="34318" y="21316"/>
                </a:cubicBezTo>
                <a:cubicBezTo>
                  <a:pt x="34318" y="21261"/>
                  <a:pt x="34300" y="21189"/>
                  <a:pt x="34263" y="21135"/>
                </a:cubicBezTo>
                <a:cubicBezTo>
                  <a:pt x="34227" y="21098"/>
                  <a:pt x="34173" y="21044"/>
                  <a:pt x="34137" y="21008"/>
                </a:cubicBezTo>
                <a:lnTo>
                  <a:pt x="34046" y="20935"/>
                </a:lnTo>
                <a:lnTo>
                  <a:pt x="34028" y="20917"/>
                </a:lnTo>
                <a:cubicBezTo>
                  <a:pt x="34028" y="20899"/>
                  <a:pt x="34028" y="20881"/>
                  <a:pt x="34028" y="20863"/>
                </a:cubicBezTo>
                <a:lnTo>
                  <a:pt x="34028" y="20754"/>
                </a:lnTo>
                <a:lnTo>
                  <a:pt x="34028" y="20519"/>
                </a:lnTo>
                <a:lnTo>
                  <a:pt x="34028" y="20302"/>
                </a:lnTo>
                <a:cubicBezTo>
                  <a:pt x="34028" y="20247"/>
                  <a:pt x="34028" y="20175"/>
                  <a:pt x="34010" y="20102"/>
                </a:cubicBezTo>
                <a:cubicBezTo>
                  <a:pt x="34010" y="20084"/>
                  <a:pt x="34010" y="20084"/>
                  <a:pt x="33992" y="20084"/>
                </a:cubicBezTo>
                <a:cubicBezTo>
                  <a:pt x="33992" y="20048"/>
                  <a:pt x="33974" y="20012"/>
                  <a:pt x="33974" y="19994"/>
                </a:cubicBezTo>
                <a:cubicBezTo>
                  <a:pt x="33938" y="19921"/>
                  <a:pt x="33865" y="19867"/>
                  <a:pt x="33793" y="19867"/>
                </a:cubicBezTo>
                <a:cubicBezTo>
                  <a:pt x="33720" y="19867"/>
                  <a:pt x="33648" y="19903"/>
                  <a:pt x="33630" y="19976"/>
                </a:cubicBezTo>
                <a:lnTo>
                  <a:pt x="33630" y="19976"/>
                </a:lnTo>
                <a:lnTo>
                  <a:pt x="33630" y="19650"/>
                </a:lnTo>
                <a:lnTo>
                  <a:pt x="33630" y="19251"/>
                </a:lnTo>
                <a:lnTo>
                  <a:pt x="33630" y="19052"/>
                </a:lnTo>
                <a:cubicBezTo>
                  <a:pt x="33630" y="18998"/>
                  <a:pt x="33630" y="18961"/>
                  <a:pt x="33630" y="18907"/>
                </a:cubicBezTo>
                <a:cubicBezTo>
                  <a:pt x="33666" y="18907"/>
                  <a:pt x="33702" y="18907"/>
                  <a:pt x="33738" y="18871"/>
                </a:cubicBezTo>
                <a:cubicBezTo>
                  <a:pt x="33775" y="18835"/>
                  <a:pt x="33793" y="18780"/>
                  <a:pt x="33793" y="18708"/>
                </a:cubicBezTo>
                <a:cubicBezTo>
                  <a:pt x="33775" y="18654"/>
                  <a:pt x="33738" y="18599"/>
                  <a:pt x="33684" y="18563"/>
                </a:cubicBezTo>
                <a:cubicBezTo>
                  <a:pt x="33666" y="18545"/>
                  <a:pt x="33630" y="18527"/>
                  <a:pt x="33612" y="18509"/>
                </a:cubicBezTo>
                <a:lnTo>
                  <a:pt x="33557" y="18491"/>
                </a:lnTo>
                <a:cubicBezTo>
                  <a:pt x="33358" y="18038"/>
                  <a:pt x="33159" y="17585"/>
                  <a:pt x="32978" y="17114"/>
                </a:cubicBezTo>
                <a:cubicBezTo>
                  <a:pt x="32887" y="16879"/>
                  <a:pt x="32797" y="16643"/>
                  <a:pt x="32706" y="16390"/>
                </a:cubicBezTo>
                <a:cubicBezTo>
                  <a:pt x="32616" y="16155"/>
                  <a:pt x="32543" y="15937"/>
                  <a:pt x="32471" y="15684"/>
                </a:cubicBezTo>
                <a:cubicBezTo>
                  <a:pt x="32434" y="15557"/>
                  <a:pt x="32416" y="15412"/>
                  <a:pt x="32398" y="15285"/>
                </a:cubicBezTo>
                <a:cubicBezTo>
                  <a:pt x="32398" y="15213"/>
                  <a:pt x="32380" y="15140"/>
                  <a:pt x="32362" y="15068"/>
                </a:cubicBezTo>
                <a:cubicBezTo>
                  <a:pt x="32362" y="15014"/>
                  <a:pt x="32362" y="14996"/>
                  <a:pt x="32362" y="14959"/>
                </a:cubicBezTo>
                <a:cubicBezTo>
                  <a:pt x="32398" y="14887"/>
                  <a:pt x="32362" y="14814"/>
                  <a:pt x="32290" y="14796"/>
                </a:cubicBezTo>
                <a:cubicBezTo>
                  <a:pt x="32271" y="14796"/>
                  <a:pt x="32253" y="14796"/>
                  <a:pt x="32253" y="14796"/>
                </a:cubicBezTo>
                <a:cubicBezTo>
                  <a:pt x="32253" y="14706"/>
                  <a:pt x="32253" y="14615"/>
                  <a:pt x="32253" y="14543"/>
                </a:cubicBezTo>
                <a:cubicBezTo>
                  <a:pt x="32253" y="14416"/>
                  <a:pt x="32235" y="14307"/>
                  <a:pt x="32217" y="14199"/>
                </a:cubicBezTo>
                <a:cubicBezTo>
                  <a:pt x="32217" y="13963"/>
                  <a:pt x="32199" y="13746"/>
                  <a:pt x="32163" y="13529"/>
                </a:cubicBezTo>
                <a:cubicBezTo>
                  <a:pt x="32163" y="13474"/>
                  <a:pt x="32163" y="13402"/>
                  <a:pt x="32145" y="13348"/>
                </a:cubicBezTo>
                <a:cubicBezTo>
                  <a:pt x="32145" y="13275"/>
                  <a:pt x="32145" y="13275"/>
                  <a:pt x="32145" y="13257"/>
                </a:cubicBezTo>
                <a:cubicBezTo>
                  <a:pt x="32145" y="13221"/>
                  <a:pt x="32145" y="13185"/>
                  <a:pt x="32127" y="13166"/>
                </a:cubicBezTo>
                <a:lnTo>
                  <a:pt x="32108" y="13166"/>
                </a:lnTo>
                <a:lnTo>
                  <a:pt x="32108" y="13166"/>
                </a:lnTo>
                <a:cubicBezTo>
                  <a:pt x="32090" y="13148"/>
                  <a:pt x="32072" y="13148"/>
                  <a:pt x="32054" y="13166"/>
                </a:cubicBezTo>
                <a:cubicBezTo>
                  <a:pt x="32018" y="13166"/>
                  <a:pt x="32000" y="13166"/>
                  <a:pt x="31982" y="13185"/>
                </a:cubicBezTo>
                <a:lnTo>
                  <a:pt x="31982" y="13185"/>
                </a:lnTo>
                <a:cubicBezTo>
                  <a:pt x="31964" y="13185"/>
                  <a:pt x="31945" y="13185"/>
                  <a:pt x="31945" y="13185"/>
                </a:cubicBezTo>
                <a:cubicBezTo>
                  <a:pt x="31909" y="13293"/>
                  <a:pt x="31891" y="13420"/>
                  <a:pt x="31891" y="13529"/>
                </a:cubicBezTo>
                <a:cubicBezTo>
                  <a:pt x="31873" y="13655"/>
                  <a:pt x="31873" y="13782"/>
                  <a:pt x="31855" y="13909"/>
                </a:cubicBezTo>
                <a:cubicBezTo>
                  <a:pt x="31819" y="14144"/>
                  <a:pt x="31801" y="14380"/>
                  <a:pt x="31764" y="14633"/>
                </a:cubicBezTo>
                <a:cubicBezTo>
                  <a:pt x="31764" y="14688"/>
                  <a:pt x="31746" y="14760"/>
                  <a:pt x="31746" y="14814"/>
                </a:cubicBezTo>
                <a:lnTo>
                  <a:pt x="31692" y="14833"/>
                </a:lnTo>
                <a:cubicBezTo>
                  <a:pt x="31656" y="14851"/>
                  <a:pt x="31638" y="14887"/>
                  <a:pt x="31620" y="14923"/>
                </a:cubicBezTo>
                <a:cubicBezTo>
                  <a:pt x="31620" y="14941"/>
                  <a:pt x="31620" y="14959"/>
                  <a:pt x="31620" y="14977"/>
                </a:cubicBezTo>
                <a:cubicBezTo>
                  <a:pt x="31620" y="14996"/>
                  <a:pt x="31620" y="15014"/>
                  <a:pt x="31620" y="15014"/>
                </a:cubicBezTo>
                <a:cubicBezTo>
                  <a:pt x="31601" y="15122"/>
                  <a:pt x="31601" y="15249"/>
                  <a:pt x="31583" y="15340"/>
                </a:cubicBezTo>
                <a:cubicBezTo>
                  <a:pt x="31565" y="15466"/>
                  <a:pt x="31547" y="15593"/>
                  <a:pt x="31511" y="15702"/>
                </a:cubicBezTo>
                <a:cubicBezTo>
                  <a:pt x="31438" y="15937"/>
                  <a:pt x="31348" y="16155"/>
                  <a:pt x="31239" y="16372"/>
                </a:cubicBezTo>
                <a:cubicBezTo>
                  <a:pt x="31040" y="16843"/>
                  <a:pt x="30859" y="17314"/>
                  <a:pt x="30642" y="17766"/>
                </a:cubicBezTo>
                <a:cubicBezTo>
                  <a:pt x="30515" y="18020"/>
                  <a:pt x="30406" y="18273"/>
                  <a:pt x="30261" y="18509"/>
                </a:cubicBezTo>
                <a:cubicBezTo>
                  <a:pt x="30225" y="18509"/>
                  <a:pt x="30171" y="18509"/>
                  <a:pt x="30135" y="18509"/>
                </a:cubicBezTo>
                <a:cubicBezTo>
                  <a:pt x="30080" y="18527"/>
                  <a:pt x="30026" y="18545"/>
                  <a:pt x="29990" y="18581"/>
                </a:cubicBezTo>
                <a:cubicBezTo>
                  <a:pt x="29953" y="18599"/>
                  <a:pt x="29953" y="18617"/>
                  <a:pt x="29972" y="18654"/>
                </a:cubicBezTo>
                <a:cubicBezTo>
                  <a:pt x="29953" y="18672"/>
                  <a:pt x="29953" y="18708"/>
                  <a:pt x="29972" y="18744"/>
                </a:cubicBezTo>
                <a:lnTo>
                  <a:pt x="29972" y="18907"/>
                </a:lnTo>
                <a:lnTo>
                  <a:pt x="29972" y="19215"/>
                </a:lnTo>
                <a:lnTo>
                  <a:pt x="29972" y="19813"/>
                </a:lnTo>
                <a:cubicBezTo>
                  <a:pt x="29935" y="19795"/>
                  <a:pt x="29899" y="19795"/>
                  <a:pt x="29863" y="19813"/>
                </a:cubicBezTo>
                <a:cubicBezTo>
                  <a:pt x="29809" y="19813"/>
                  <a:pt x="29772" y="19813"/>
                  <a:pt x="29736" y="19831"/>
                </a:cubicBezTo>
                <a:cubicBezTo>
                  <a:pt x="29682" y="19849"/>
                  <a:pt x="29664" y="19867"/>
                  <a:pt x="29627" y="19885"/>
                </a:cubicBezTo>
                <a:lnTo>
                  <a:pt x="29627" y="19885"/>
                </a:lnTo>
                <a:cubicBezTo>
                  <a:pt x="29646" y="19885"/>
                  <a:pt x="29646" y="19867"/>
                  <a:pt x="29646" y="19849"/>
                </a:cubicBezTo>
                <a:cubicBezTo>
                  <a:pt x="29591" y="19722"/>
                  <a:pt x="29537" y="19595"/>
                  <a:pt x="29483" y="19469"/>
                </a:cubicBezTo>
                <a:cubicBezTo>
                  <a:pt x="29428" y="19342"/>
                  <a:pt x="29374" y="19215"/>
                  <a:pt x="29320" y="19070"/>
                </a:cubicBezTo>
                <a:cubicBezTo>
                  <a:pt x="29211" y="18817"/>
                  <a:pt x="29120" y="18563"/>
                  <a:pt x="29048" y="18291"/>
                </a:cubicBezTo>
                <a:cubicBezTo>
                  <a:pt x="28885" y="17748"/>
                  <a:pt x="28776" y="17205"/>
                  <a:pt x="28686" y="16662"/>
                </a:cubicBezTo>
                <a:cubicBezTo>
                  <a:pt x="28668" y="16499"/>
                  <a:pt x="28650" y="16354"/>
                  <a:pt x="28631" y="16191"/>
                </a:cubicBezTo>
                <a:cubicBezTo>
                  <a:pt x="28631" y="16118"/>
                  <a:pt x="28613" y="16046"/>
                  <a:pt x="28613" y="15973"/>
                </a:cubicBezTo>
                <a:cubicBezTo>
                  <a:pt x="28613" y="15901"/>
                  <a:pt x="28613" y="15865"/>
                  <a:pt x="28613" y="15829"/>
                </a:cubicBezTo>
                <a:lnTo>
                  <a:pt x="28613" y="15829"/>
                </a:lnTo>
                <a:lnTo>
                  <a:pt x="28613" y="15756"/>
                </a:lnTo>
                <a:cubicBezTo>
                  <a:pt x="28613" y="15738"/>
                  <a:pt x="28595" y="15647"/>
                  <a:pt x="28541" y="15647"/>
                </a:cubicBezTo>
                <a:cubicBezTo>
                  <a:pt x="28487" y="15629"/>
                  <a:pt x="28414" y="15738"/>
                  <a:pt x="28414" y="15792"/>
                </a:cubicBezTo>
                <a:cubicBezTo>
                  <a:pt x="28396" y="15955"/>
                  <a:pt x="28378" y="16118"/>
                  <a:pt x="28360" y="16281"/>
                </a:cubicBezTo>
                <a:cubicBezTo>
                  <a:pt x="28324" y="16426"/>
                  <a:pt x="28305" y="16607"/>
                  <a:pt x="28269" y="16770"/>
                </a:cubicBezTo>
                <a:cubicBezTo>
                  <a:pt x="28233" y="17114"/>
                  <a:pt x="28161" y="17440"/>
                  <a:pt x="28088" y="17766"/>
                </a:cubicBezTo>
                <a:cubicBezTo>
                  <a:pt x="27943" y="18364"/>
                  <a:pt x="27744" y="18961"/>
                  <a:pt x="27472" y="19505"/>
                </a:cubicBezTo>
                <a:cubicBezTo>
                  <a:pt x="27382" y="19668"/>
                  <a:pt x="27291" y="19813"/>
                  <a:pt x="27201" y="19958"/>
                </a:cubicBezTo>
                <a:cubicBezTo>
                  <a:pt x="27110" y="20084"/>
                  <a:pt x="27002" y="20229"/>
                  <a:pt x="26911" y="20374"/>
                </a:cubicBezTo>
                <a:cubicBezTo>
                  <a:pt x="26875" y="20374"/>
                  <a:pt x="26857" y="20392"/>
                  <a:pt x="26820" y="20392"/>
                </a:cubicBezTo>
                <a:cubicBezTo>
                  <a:pt x="26784" y="20428"/>
                  <a:pt x="26748" y="20465"/>
                  <a:pt x="26748" y="20501"/>
                </a:cubicBezTo>
                <a:cubicBezTo>
                  <a:pt x="26730" y="20555"/>
                  <a:pt x="26712" y="20591"/>
                  <a:pt x="26730" y="20646"/>
                </a:cubicBezTo>
                <a:cubicBezTo>
                  <a:pt x="26730" y="20664"/>
                  <a:pt x="26748" y="20682"/>
                  <a:pt x="26766" y="20700"/>
                </a:cubicBezTo>
                <a:cubicBezTo>
                  <a:pt x="26802" y="20718"/>
                  <a:pt x="26820" y="20700"/>
                  <a:pt x="26839" y="20718"/>
                </a:cubicBezTo>
                <a:lnTo>
                  <a:pt x="26839" y="20718"/>
                </a:lnTo>
                <a:cubicBezTo>
                  <a:pt x="26839" y="20754"/>
                  <a:pt x="26839" y="20791"/>
                  <a:pt x="26839" y="20827"/>
                </a:cubicBezTo>
                <a:lnTo>
                  <a:pt x="26839" y="21026"/>
                </a:lnTo>
                <a:lnTo>
                  <a:pt x="26839" y="21406"/>
                </a:lnTo>
                <a:lnTo>
                  <a:pt x="26839" y="21787"/>
                </a:lnTo>
                <a:lnTo>
                  <a:pt x="26839" y="21986"/>
                </a:lnTo>
                <a:cubicBezTo>
                  <a:pt x="26839" y="22040"/>
                  <a:pt x="26839" y="22076"/>
                  <a:pt x="26839" y="22131"/>
                </a:cubicBezTo>
                <a:cubicBezTo>
                  <a:pt x="26784" y="22149"/>
                  <a:pt x="26730" y="22185"/>
                  <a:pt x="26694" y="22257"/>
                </a:cubicBezTo>
                <a:cubicBezTo>
                  <a:pt x="26676" y="22312"/>
                  <a:pt x="26658" y="22439"/>
                  <a:pt x="26748" y="22475"/>
                </a:cubicBezTo>
                <a:lnTo>
                  <a:pt x="26784" y="22475"/>
                </a:lnTo>
                <a:cubicBezTo>
                  <a:pt x="26784" y="22475"/>
                  <a:pt x="26802" y="22457"/>
                  <a:pt x="26802" y="22457"/>
                </a:cubicBezTo>
                <a:cubicBezTo>
                  <a:pt x="26820" y="22457"/>
                  <a:pt x="26820" y="22457"/>
                  <a:pt x="26820" y="22475"/>
                </a:cubicBezTo>
                <a:cubicBezTo>
                  <a:pt x="26820" y="22493"/>
                  <a:pt x="26820" y="22529"/>
                  <a:pt x="26820" y="22547"/>
                </a:cubicBezTo>
                <a:lnTo>
                  <a:pt x="26820" y="22620"/>
                </a:lnTo>
                <a:lnTo>
                  <a:pt x="26820" y="22783"/>
                </a:lnTo>
                <a:cubicBezTo>
                  <a:pt x="26820" y="22819"/>
                  <a:pt x="26820" y="22873"/>
                  <a:pt x="26839" y="22927"/>
                </a:cubicBezTo>
                <a:cubicBezTo>
                  <a:pt x="26857" y="22927"/>
                  <a:pt x="26875" y="22927"/>
                  <a:pt x="26893" y="22927"/>
                </a:cubicBezTo>
                <a:lnTo>
                  <a:pt x="26929" y="22946"/>
                </a:lnTo>
                <a:lnTo>
                  <a:pt x="26965" y="22946"/>
                </a:lnTo>
                <a:cubicBezTo>
                  <a:pt x="26947" y="23054"/>
                  <a:pt x="26947" y="23163"/>
                  <a:pt x="26965" y="23253"/>
                </a:cubicBezTo>
                <a:lnTo>
                  <a:pt x="26965" y="25970"/>
                </a:lnTo>
                <a:lnTo>
                  <a:pt x="26965" y="26404"/>
                </a:lnTo>
                <a:lnTo>
                  <a:pt x="26965" y="26640"/>
                </a:lnTo>
                <a:lnTo>
                  <a:pt x="26965" y="26821"/>
                </a:lnTo>
                <a:cubicBezTo>
                  <a:pt x="26929" y="26839"/>
                  <a:pt x="26911" y="26857"/>
                  <a:pt x="26875" y="26857"/>
                </a:cubicBezTo>
                <a:cubicBezTo>
                  <a:pt x="26839" y="26875"/>
                  <a:pt x="26802" y="26893"/>
                  <a:pt x="26766" y="26893"/>
                </a:cubicBezTo>
                <a:cubicBezTo>
                  <a:pt x="26676" y="26912"/>
                  <a:pt x="26603" y="26948"/>
                  <a:pt x="26531" y="27002"/>
                </a:cubicBezTo>
                <a:cubicBezTo>
                  <a:pt x="26476" y="27093"/>
                  <a:pt x="26440" y="27219"/>
                  <a:pt x="26440" y="27328"/>
                </a:cubicBezTo>
                <a:lnTo>
                  <a:pt x="26440" y="27527"/>
                </a:lnTo>
                <a:cubicBezTo>
                  <a:pt x="26440" y="27545"/>
                  <a:pt x="26440" y="27582"/>
                  <a:pt x="26440" y="27618"/>
                </a:cubicBezTo>
                <a:lnTo>
                  <a:pt x="26440" y="27654"/>
                </a:lnTo>
                <a:cubicBezTo>
                  <a:pt x="26440" y="27672"/>
                  <a:pt x="26458" y="27690"/>
                  <a:pt x="26458" y="27708"/>
                </a:cubicBezTo>
                <a:cubicBezTo>
                  <a:pt x="26476" y="27745"/>
                  <a:pt x="26513" y="27745"/>
                  <a:pt x="26531" y="27726"/>
                </a:cubicBezTo>
                <a:cubicBezTo>
                  <a:pt x="26549" y="27726"/>
                  <a:pt x="26549" y="27726"/>
                  <a:pt x="26567" y="27726"/>
                </a:cubicBezTo>
                <a:cubicBezTo>
                  <a:pt x="26585" y="27745"/>
                  <a:pt x="26603" y="27763"/>
                  <a:pt x="26621" y="27781"/>
                </a:cubicBezTo>
                <a:cubicBezTo>
                  <a:pt x="26658" y="27817"/>
                  <a:pt x="26694" y="27853"/>
                  <a:pt x="26712" y="27908"/>
                </a:cubicBezTo>
                <a:cubicBezTo>
                  <a:pt x="26748" y="28016"/>
                  <a:pt x="26784" y="28143"/>
                  <a:pt x="26802" y="28270"/>
                </a:cubicBezTo>
                <a:cubicBezTo>
                  <a:pt x="26875" y="28523"/>
                  <a:pt x="26929" y="28795"/>
                  <a:pt x="26983" y="29048"/>
                </a:cubicBezTo>
                <a:cubicBezTo>
                  <a:pt x="27002" y="29121"/>
                  <a:pt x="27020" y="29193"/>
                  <a:pt x="27038" y="29284"/>
                </a:cubicBezTo>
                <a:cubicBezTo>
                  <a:pt x="27038" y="29356"/>
                  <a:pt x="27074" y="29447"/>
                  <a:pt x="27110" y="29501"/>
                </a:cubicBezTo>
                <a:lnTo>
                  <a:pt x="27110" y="29501"/>
                </a:lnTo>
                <a:cubicBezTo>
                  <a:pt x="27110" y="29519"/>
                  <a:pt x="27110" y="29537"/>
                  <a:pt x="27146" y="29556"/>
                </a:cubicBezTo>
                <a:cubicBezTo>
                  <a:pt x="27201" y="29556"/>
                  <a:pt x="27273" y="29556"/>
                  <a:pt x="27328" y="29556"/>
                </a:cubicBezTo>
                <a:lnTo>
                  <a:pt x="27491" y="29556"/>
                </a:lnTo>
                <a:lnTo>
                  <a:pt x="27491" y="29755"/>
                </a:lnTo>
                <a:lnTo>
                  <a:pt x="27491" y="30063"/>
                </a:lnTo>
                <a:lnTo>
                  <a:pt x="27491" y="35206"/>
                </a:lnTo>
                <a:cubicBezTo>
                  <a:pt x="27491" y="35405"/>
                  <a:pt x="27491" y="35604"/>
                  <a:pt x="27491" y="35785"/>
                </a:cubicBezTo>
                <a:cubicBezTo>
                  <a:pt x="27491" y="35803"/>
                  <a:pt x="27491" y="35803"/>
                  <a:pt x="27491" y="35803"/>
                </a:cubicBezTo>
                <a:cubicBezTo>
                  <a:pt x="27491" y="35821"/>
                  <a:pt x="27491" y="35858"/>
                  <a:pt x="27491" y="35876"/>
                </a:cubicBezTo>
                <a:cubicBezTo>
                  <a:pt x="27491" y="35894"/>
                  <a:pt x="27491" y="35912"/>
                  <a:pt x="27491" y="35930"/>
                </a:cubicBezTo>
                <a:lnTo>
                  <a:pt x="27491" y="35984"/>
                </a:lnTo>
                <a:cubicBezTo>
                  <a:pt x="27418" y="35984"/>
                  <a:pt x="27328" y="35966"/>
                  <a:pt x="27237" y="35966"/>
                </a:cubicBezTo>
                <a:cubicBezTo>
                  <a:pt x="27146" y="35966"/>
                  <a:pt x="27038" y="35966"/>
                  <a:pt x="26929" y="35966"/>
                </a:cubicBezTo>
                <a:cubicBezTo>
                  <a:pt x="26893" y="35966"/>
                  <a:pt x="26857" y="36003"/>
                  <a:pt x="26875" y="36039"/>
                </a:cubicBezTo>
                <a:cubicBezTo>
                  <a:pt x="26893" y="36129"/>
                  <a:pt x="26839" y="36220"/>
                  <a:pt x="26766" y="36274"/>
                </a:cubicBezTo>
                <a:cubicBezTo>
                  <a:pt x="26676" y="36328"/>
                  <a:pt x="26567" y="36347"/>
                  <a:pt x="26440" y="36347"/>
                </a:cubicBezTo>
                <a:lnTo>
                  <a:pt x="26169" y="36347"/>
                </a:lnTo>
                <a:lnTo>
                  <a:pt x="26150" y="36310"/>
                </a:lnTo>
                <a:cubicBezTo>
                  <a:pt x="26150" y="36310"/>
                  <a:pt x="26132" y="36292"/>
                  <a:pt x="26132" y="36292"/>
                </a:cubicBezTo>
                <a:cubicBezTo>
                  <a:pt x="26132" y="36274"/>
                  <a:pt x="26114" y="36256"/>
                  <a:pt x="26096" y="36256"/>
                </a:cubicBezTo>
                <a:cubicBezTo>
                  <a:pt x="26078" y="36238"/>
                  <a:pt x="26078" y="36220"/>
                  <a:pt x="26078" y="36184"/>
                </a:cubicBezTo>
                <a:lnTo>
                  <a:pt x="26078" y="36184"/>
                </a:lnTo>
                <a:cubicBezTo>
                  <a:pt x="26096" y="36165"/>
                  <a:pt x="26078" y="36129"/>
                  <a:pt x="26042" y="36129"/>
                </a:cubicBezTo>
                <a:cubicBezTo>
                  <a:pt x="25915" y="36129"/>
                  <a:pt x="25915" y="35948"/>
                  <a:pt x="25933" y="35858"/>
                </a:cubicBezTo>
                <a:cubicBezTo>
                  <a:pt x="25951" y="35731"/>
                  <a:pt x="26006" y="35604"/>
                  <a:pt x="26114" y="35514"/>
                </a:cubicBezTo>
                <a:cubicBezTo>
                  <a:pt x="26150" y="35477"/>
                  <a:pt x="26132" y="35423"/>
                  <a:pt x="26096" y="35423"/>
                </a:cubicBezTo>
                <a:lnTo>
                  <a:pt x="25824" y="35314"/>
                </a:lnTo>
                <a:cubicBezTo>
                  <a:pt x="25824" y="35188"/>
                  <a:pt x="25806" y="35079"/>
                  <a:pt x="25770" y="34970"/>
                </a:cubicBezTo>
                <a:cubicBezTo>
                  <a:pt x="25716" y="34862"/>
                  <a:pt x="25607" y="34807"/>
                  <a:pt x="25498" y="34789"/>
                </a:cubicBezTo>
                <a:cubicBezTo>
                  <a:pt x="25390" y="34807"/>
                  <a:pt x="25281" y="34880"/>
                  <a:pt x="25245" y="34988"/>
                </a:cubicBezTo>
                <a:cubicBezTo>
                  <a:pt x="25191" y="35097"/>
                  <a:pt x="25154" y="35242"/>
                  <a:pt x="25154" y="35369"/>
                </a:cubicBezTo>
                <a:cubicBezTo>
                  <a:pt x="25136" y="35514"/>
                  <a:pt x="25118" y="35658"/>
                  <a:pt x="25118" y="35785"/>
                </a:cubicBezTo>
                <a:cubicBezTo>
                  <a:pt x="25082" y="35785"/>
                  <a:pt x="25064" y="35803"/>
                  <a:pt x="25028" y="35803"/>
                </a:cubicBezTo>
                <a:cubicBezTo>
                  <a:pt x="24991" y="35821"/>
                  <a:pt x="24955" y="35858"/>
                  <a:pt x="24901" y="35876"/>
                </a:cubicBezTo>
                <a:cubicBezTo>
                  <a:pt x="24792" y="35912"/>
                  <a:pt x="24756" y="35767"/>
                  <a:pt x="24756" y="35695"/>
                </a:cubicBezTo>
                <a:cubicBezTo>
                  <a:pt x="24756" y="35568"/>
                  <a:pt x="24828" y="35423"/>
                  <a:pt x="24756" y="35296"/>
                </a:cubicBezTo>
                <a:cubicBezTo>
                  <a:pt x="24702" y="35224"/>
                  <a:pt x="24629" y="35169"/>
                  <a:pt x="24539" y="35169"/>
                </a:cubicBezTo>
                <a:cubicBezTo>
                  <a:pt x="24448" y="35151"/>
                  <a:pt x="24376" y="35169"/>
                  <a:pt x="24303" y="35224"/>
                </a:cubicBezTo>
                <a:cubicBezTo>
                  <a:pt x="24267" y="35097"/>
                  <a:pt x="24285" y="34952"/>
                  <a:pt x="24213" y="34825"/>
                </a:cubicBezTo>
                <a:cubicBezTo>
                  <a:pt x="24176" y="34717"/>
                  <a:pt x="24068" y="34644"/>
                  <a:pt x="23941" y="34626"/>
                </a:cubicBezTo>
                <a:cubicBezTo>
                  <a:pt x="23923" y="34518"/>
                  <a:pt x="23905" y="34409"/>
                  <a:pt x="23869" y="34300"/>
                </a:cubicBezTo>
                <a:cubicBezTo>
                  <a:pt x="23832" y="34210"/>
                  <a:pt x="23832" y="34083"/>
                  <a:pt x="23923" y="34029"/>
                </a:cubicBezTo>
                <a:cubicBezTo>
                  <a:pt x="23941" y="34010"/>
                  <a:pt x="23941" y="33956"/>
                  <a:pt x="23923" y="33956"/>
                </a:cubicBezTo>
                <a:lnTo>
                  <a:pt x="23887" y="33956"/>
                </a:lnTo>
                <a:cubicBezTo>
                  <a:pt x="23814" y="33956"/>
                  <a:pt x="23742" y="33920"/>
                  <a:pt x="23688" y="33866"/>
                </a:cubicBezTo>
                <a:cubicBezTo>
                  <a:pt x="23669" y="33847"/>
                  <a:pt x="23669" y="33811"/>
                  <a:pt x="23669" y="33775"/>
                </a:cubicBezTo>
                <a:cubicBezTo>
                  <a:pt x="23688" y="33739"/>
                  <a:pt x="23742" y="33721"/>
                  <a:pt x="23760" y="33684"/>
                </a:cubicBezTo>
                <a:cubicBezTo>
                  <a:pt x="23796" y="33630"/>
                  <a:pt x="23796" y="33540"/>
                  <a:pt x="23760" y="33485"/>
                </a:cubicBezTo>
                <a:cubicBezTo>
                  <a:pt x="23724" y="33431"/>
                  <a:pt x="23669" y="33395"/>
                  <a:pt x="23615" y="33377"/>
                </a:cubicBezTo>
                <a:cubicBezTo>
                  <a:pt x="23651" y="33322"/>
                  <a:pt x="23651" y="33268"/>
                  <a:pt x="23633" y="33214"/>
                </a:cubicBezTo>
                <a:cubicBezTo>
                  <a:pt x="23488" y="33232"/>
                  <a:pt x="23380" y="33123"/>
                  <a:pt x="23398" y="32996"/>
                </a:cubicBezTo>
                <a:cubicBezTo>
                  <a:pt x="23362" y="32906"/>
                  <a:pt x="23235" y="32870"/>
                  <a:pt x="23199" y="32779"/>
                </a:cubicBezTo>
                <a:cubicBezTo>
                  <a:pt x="23199" y="32725"/>
                  <a:pt x="23199" y="32670"/>
                  <a:pt x="23199" y="32634"/>
                </a:cubicBezTo>
                <a:cubicBezTo>
                  <a:pt x="23199" y="32580"/>
                  <a:pt x="23217" y="32525"/>
                  <a:pt x="23235" y="32453"/>
                </a:cubicBezTo>
                <a:cubicBezTo>
                  <a:pt x="23253" y="32363"/>
                  <a:pt x="23217" y="32254"/>
                  <a:pt x="23144" y="32200"/>
                </a:cubicBezTo>
                <a:cubicBezTo>
                  <a:pt x="23090" y="32145"/>
                  <a:pt x="22999" y="32145"/>
                  <a:pt x="22945" y="32200"/>
                </a:cubicBezTo>
                <a:cubicBezTo>
                  <a:pt x="22746" y="32200"/>
                  <a:pt x="22655" y="32471"/>
                  <a:pt x="22565" y="32616"/>
                </a:cubicBezTo>
                <a:cubicBezTo>
                  <a:pt x="22529" y="32707"/>
                  <a:pt x="22474" y="32779"/>
                  <a:pt x="22402" y="32851"/>
                </a:cubicBezTo>
                <a:cubicBezTo>
                  <a:pt x="22384" y="32851"/>
                  <a:pt x="22366" y="32870"/>
                  <a:pt x="22329" y="32870"/>
                </a:cubicBezTo>
                <a:cubicBezTo>
                  <a:pt x="22293" y="32870"/>
                  <a:pt x="22239" y="32870"/>
                  <a:pt x="22203" y="32870"/>
                </a:cubicBezTo>
                <a:cubicBezTo>
                  <a:pt x="22112" y="32870"/>
                  <a:pt x="22040" y="32888"/>
                  <a:pt x="21967" y="32924"/>
                </a:cubicBezTo>
                <a:cubicBezTo>
                  <a:pt x="21822" y="33033"/>
                  <a:pt x="21714" y="33141"/>
                  <a:pt x="21623" y="33286"/>
                </a:cubicBezTo>
                <a:cubicBezTo>
                  <a:pt x="21569" y="33377"/>
                  <a:pt x="21514" y="33449"/>
                  <a:pt x="21460" y="33522"/>
                </a:cubicBezTo>
                <a:cubicBezTo>
                  <a:pt x="21406" y="33612"/>
                  <a:pt x="21370" y="33684"/>
                  <a:pt x="21333" y="33775"/>
                </a:cubicBezTo>
                <a:cubicBezTo>
                  <a:pt x="21225" y="34065"/>
                  <a:pt x="21116" y="34355"/>
                  <a:pt x="21044" y="34644"/>
                </a:cubicBezTo>
                <a:cubicBezTo>
                  <a:pt x="20989" y="34807"/>
                  <a:pt x="20935" y="34952"/>
                  <a:pt x="20844" y="35097"/>
                </a:cubicBezTo>
                <a:cubicBezTo>
                  <a:pt x="20790" y="35206"/>
                  <a:pt x="20718" y="35296"/>
                  <a:pt x="20645" y="35387"/>
                </a:cubicBezTo>
                <a:cubicBezTo>
                  <a:pt x="20627" y="35169"/>
                  <a:pt x="20627" y="34952"/>
                  <a:pt x="20609" y="34753"/>
                </a:cubicBezTo>
                <a:cubicBezTo>
                  <a:pt x="20591" y="34536"/>
                  <a:pt x="20591" y="34264"/>
                  <a:pt x="20591" y="34029"/>
                </a:cubicBezTo>
                <a:cubicBezTo>
                  <a:pt x="20591" y="33829"/>
                  <a:pt x="20663" y="33630"/>
                  <a:pt x="20772" y="33467"/>
                </a:cubicBezTo>
                <a:cubicBezTo>
                  <a:pt x="20808" y="33431"/>
                  <a:pt x="20772" y="33395"/>
                  <a:pt x="20736" y="33395"/>
                </a:cubicBezTo>
                <a:cubicBezTo>
                  <a:pt x="20699" y="33395"/>
                  <a:pt x="20699" y="33340"/>
                  <a:pt x="20699" y="33322"/>
                </a:cubicBezTo>
                <a:cubicBezTo>
                  <a:pt x="20699" y="33286"/>
                  <a:pt x="20718" y="33214"/>
                  <a:pt x="20699" y="33159"/>
                </a:cubicBezTo>
                <a:cubicBezTo>
                  <a:pt x="20681" y="33033"/>
                  <a:pt x="20573" y="33014"/>
                  <a:pt x="20482" y="32978"/>
                </a:cubicBezTo>
                <a:cubicBezTo>
                  <a:pt x="20446" y="32978"/>
                  <a:pt x="20410" y="32960"/>
                  <a:pt x="20392" y="32906"/>
                </a:cubicBezTo>
                <a:cubicBezTo>
                  <a:pt x="20392" y="32870"/>
                  <a:pt x="20410" y="32815"/>
                  <a:pt x="20428" y="32779"/>
                </a:cubicBezTo>
                <a:cubicBezTo>
                  <a:pt x="20482" y="32688"/>
                  <a:pt x="20573" y="32580"/>
                  <a:pt x="20518" y="32453"/>
                </a:cubicBezTo>
                <a:cubicBezTo>
                  <a:pt x="20500" y="32381"/>
                  <a:pt x="20428" y="32326"/>
                  <a:pt x="20337" y="32308"/>
                </a:cubicBezTo>
                <a:cubicBezTo>
                  <a:pt x="20374" y="32163"/>
                  <a:pt x="20355" y="32037"/>
                  <a:pt x="20283" y="31910"/>
                </a:cubicBezTo>
                <a:cubicBezTo>
                  <a:pt x="20247" y="31837"/>
                  <a:pt x="20192" y="31783"/>
                  <a:pt x="20120" y="31747"/>
                </a:cubicBezTo>
                <a:cubicBezTo>
                  <a:pt x="20084" y="31729"/>
                  <a:pt x="20011" y="31674"/>
                  <a:pt x="20011" y="31620"/>
                </a:cubicBezTo>
                <a:cubicBezTo>
                  <a:pt x="20084" y="31620"/>
                  <a:pt x="20156" y="31566"/>
                  <a:pt x="20211" y="31511"/>
                </a:cubicBezTo>
                <a:cubicBezTo>
                  <a:pt x="20265" y="31439"/>
                  <a:pt x="20283" y="31330"/>
                  <a:pt x="20229" y="31258"/>
                </a:cubicBezTo>
                <a:cubicBezTo>
                  <a:pt x="20174" y="31167"/>
                  <a:pt x="20084" y="31131"/>
                  <a:pt x="19993" y="31167"/>
                </a:cubicBezTo>
                <a:cubicBezTo>
                  <a:pt x="19921" y="31185"/>
                  <a:pt x="19885" y="31258"/>
                  <a:pt x="19812" y="31294"/>
                </a:cubicBezTo>
                <a:cubicBezTo>
                  <a:pt x="19776" y="31240"/>
                  <a:pt x="19812" y="31149"/>
                  <a:pt x="19830" y="31095"/>
                </a:cubicBezTo>
                <a:cubicBezTo>
                  <a:pt x="19866" y="31004"/>
                  <a:pt x="19866" y="30914"/>
                  <a:pt x="19830" y="30841"/>
                </a:cubicBezTo>
                <a:cubicBezTo>
                  <a:pt x="19812" y="30787"/>
                  <a:pt x="19776" y="30751"/>
                  <a:pt x="19740" y="30733"/>
                </a:cubicBezTo>
                <a:cubicBezTo>
                  <a:pt x="19722" y="30715"/>
                  <a:pt x="19703" y="30696"/>
                  <a:pt x="19685" y="30678"/>
                </a:cubicBezTo>
                <a:cubicBezTo>
                  <a:pt x="19685" y="30660"/>
                  <a:pt x="19685" y="30660"/>
                  <a:pt x="19703" y="30660"/>
                </a:cubicBezTo>
                <a:cubicBezTo>
                  <a:pt x="19758" y="30624"/>
                  <a:pt x="19794" y="30570"/>
                  <a:pt x="19812" y="30515"/>
                </a:cubicBezTo>
                <a:cubicBezTo>
                  <a:pt x="19830" y="30461"/>
                  <a:pt x="19830" y="30389"/>
                  <a:pt x="19812" y="30334"/>
                </a:cubicBezTo>
                <a:cubicBezTo>
                  <a:pt x="19812" y="30262"/>
                  <a:pt x="19794" y="30189"/>
                  <a:pt x="19740" y="30135"/>
                </a:cubicBezTo>
                <a:cubicBezTo>
                  <a:pt x="19703" y="30117"/>
                  <a:pt x="19667" y="30099"/>
                  <a:pt x="19631" y="30081"/>
                </a:cubicBezTo>
                <a:cubicBezTo>
                  <a:pt x="19649" y="30044"/>
                  <a:pt x="19649" y="30008"/>
                  <a:pt x="19649" y="29972"/>
                </a:cubicBezTo>
                <a:cubicBezTo>
                  <a:pt x="19649" y="29954"/>
                  <a:pt x="19649" y="29954"/>
                  <a:pt x="19649" y="29936"/>
                </a:cubicBezTo>
                <a:cubicBezTo>
                  <a:pt x="19649" y="29900"/>
                  <a:pt x="19613" y="29882"/>
                  <a:pt x="19577" y="29882"/>
                </a:cubicBezTo>
                <a:lnTo>
                  <a:pt x="19577" y="29882"/>
                </a:lnTo>
                <a:cubicBezTo>
                  <a:pt x="19577" y="29882"/>
                  <a:pt x="19577" y="29863"/>
                  <a:pt x="19595" y="29845"/>
                </a:cubicBezTo>
                <a:cubicBezTo>
                  <a:pt x="19613" y="29809"/>
                  <a:pt x="19631" y="29773"/>
                  <a:pt x="19649" y="29737"/>
                </a:cubicBezTo>
                <a:cubicBezTo>
                  <a:pt x="19667" y="29646"/>
                  <a:pt x="19649" y="29556"/>
                  <a:pt x="19631" y="29483"/>
                </a:cubicBezTo>
                <a:cubicBezTo>
                  <a:pt x="19595" y="29411"/>
                  <a:pt x="19540" y="29374"/>
                  <a:pt x="19468" y="29393"/>
                </a:cubicBezTo>
                <a:cubicBezTo>
                  <a:pt x="19450" y="29338"/>
                  <a:pt x="19432" y="29284"/>
                  <a:pt x="19414" y="29248"/>
                </a:cubicBezTo>
                <a:cubicBezTo>
                  <a:pt x="19396" y="29230"/>
                  <a:pt x="19377" y="29211"/>
                  <a:pt x="19359" y="29193"/>
                </a:cubicBezTo>
                <a:cubicBezTo>
                  <a:pt x="19359" y="29193"/>
                  <a:pt x="19323" y="29157"/>
                  <a:pt x="19323" y="29139"/>
                </a:cubicBezTo>
                <a:cubicBezTo>
                  <a:pt x="19323" y="29121"/>
                  <a:pt x="19341" y="29103"/>
                  <a:pt x="19359" y="29103"/>
                </a:cubicBezTo>
                <a:cubicBezTo>
                  <a:pt x="19359" y="29085"/>
                  <a:pt x="19377" y="29067"/>
                  <a:pt x="19377" y="29048"/>
                </a:cubicBezTo>
                <a:cubicBezTo>
                  <a:pt x="19432" y="28940"/>
                  <a:pt x="19377" y="28795"/>
                  <a:pt x="19269" y="28741"/>
                </a:cubicBezTo>
                <a:lnTo>
                  <a:pt x="19341" y="28650"/>
                </a:lnTo>
                <a:cubicBezTo>
                  <a:pt x="19341" y="28632"/>
                  <a:pt x="19341" y="28596"/>
                  <a:pt x="19305" y="28578"/>
                </a:cubicBezTo>
                <a:cubicBezTo>
                  <a:pt x="19214" y="28560"/>
                  <a:pt x="19124" y="28560"/>
                  <a:pt x="19052" y="28578"/>
                </a:cubicBezTo>
                <a:cubicBezTo>
                  <a:pt x="19015" y="28433"/>
                  <a:pt x="18997" y="28288"/>
                  <a:pt x="18961" y="28161"/>
                </a:cubicBezTo>
                <a:cubicBezTo>
                  <a:pt x="18961" y="28125"/>
                  <a:pt x="18943" y="28125"/>
                  <a:pt x="18925" y="28125"/>
                </a:cubicBezTo>
                <a:lnTo>
                  <a:pt x="18744" y="28125"/>
                </a:lnTo>
                <a:cubicBezTo>
                  <a:pt x="18780" y="28071"/>
                  <a:pt x="18798" y="28016"/>
                  <a:pt x="18816" y="27962"/>
                </a:cubicBezTo>
                <a:cubicBezTo>
                  <a:pt x="18834" y="27889"/>
                  <a:pt x="18816" y="27799"/>
                  <a:pt x="18780" y="27726"/>
                </a:cubicBezTo>
                <a:cubicBezTo>
                  <a:pt x="18744" y="27708"/>
                  <a:pt x="18707" y="27672"/>
                  <a:pt x="18671" y="27672"/>
                </a:cubicBezTo>
                <a:cubicBezTo>
                  <a:pt x="18635" y="27672"/>
                  <a:pt x="18599" y="27672"/>
                  <a:pt x="18563" y="27636"/>
                </a:cubicBezTo>
                <a:cubicBezTo>
                  <a:pt x="18526" y="27582"/>
                  <a:pt x="18508" y="27527"/>
                  <a:pt x="18508" y="27473"/>
                </a:cubicBezTo>
                <a:cubicBezTo>
                  <a:pt x="18472" y="27419"/>
                  <a:pt x="18436" y="27346"/>
                  <a:pt x="18363" y="27346"/>
                </a:cubicBezTo>
                <a:cubicBezTo>
                  <a:pt x="18327" y="27346"/>
                  <a:pt x="18309" y="27364"/>
                  <a:pt x="18309" y="27401"/>
                </a:cubicBezTo>
                <a:cubicBezTo>
                  <a:pt x="18309" y="27455"/>
                  <a:pt x="18291" y="27509"/>
                  <a:pt x="18291" y="27545"/>
                </a:cubicBezTo>
                <a:lnTo>
                  <a:pt x="18237" y="27527"/>
                </a:lnTo>
                <a:cubicBezTo>
                  <a:pt x="18200" y="27509"/>
                  <a:pt x="18164" y="27527"/>
                  <a:pt x="18164" y="27545"/>
                </a:cubicBezTo>
                <a:cubicBezTo>
                  <a:pt x="18128" y="27654"/>
                  <a:pt x="18092" y="27745"/>
                  <a:pt x="18037" y="27835"/>
                </a:cubicBezTo>
                <a:cubicBezTo>
                  <a:pt x="18019" y="27853"/>
                  <a:pt x="18001" y="27889"/>
                  <a:pt x="17983" y="27908"/>
                </a:cubicBezTo>
                <a:cubicBezTo>
                  <a:pt x="17965" y="27926"/>
                  <a:pt x="17965" y="27962"/>
                  <a:pt x="17983" y="27980"/>
                </a:cubicBezTo>
                <a:cubicBezTo>
                  <a:pt x="17965" y="28034"/>
                  <a:pt x="17965" y="28089"/>
                  <a:pt x="17947" y="28125"/>
                </a:cubicBezTo>
                <a:cubicBezTo>
                  <a:pt x="17911" y="28107"/>
                  <a:pt x="17874" y="28089"/>
                  <a:pt x="17838" y="28071"/>
                </a:cubicBezTo>
                <a:cubicBezTo>
                  <a:pt x="17802" y="28052"/>
                  <a:pt x="17730" y="28016"/>
                  <a:pt x="17675" y="28052"/>
                </a:cubicBezTo>
                <a:cubicBezTo>
                  <a:pt x="17657" y="28071"/>
                  <a:pt x="17621" y="28107"/>
                  <a:pt x="17621" y="28161"/>
                </a:cubicBezTo>
                <a:cubicBezTo>
                  <a:pt x="17621" y="28197"/>
                  <a:pt x="17621" y="28234"/>
                  <a:pt x="17621" y="28288"/>
                </a:cubicBezTo>
                <a:cubicBezTo>
                  <a:pt x="17639" y="28324"/>
                  <a:pt x="17657" y="28360"/>
                  <a:pt x="17693" y="28378"/>
                </a:cubicBezTo>
                <a:lnTo>
                  <a:pt x="17693" y="28378"/>
                </a:lnTo>
                <a:lnTo>
                  <a:pt x="17603" y="28360"/>
                </a:lnTo>
                <a:lnTo>
                  <a:pt x="17422" y="28324"/>
                </a:lnTo>
                <a:cubicBezTo>
                  <a:pt x="17385" y="28306"/>
                  <a:pt x="17349" y="28324"/>
                  <a:pt x="17349" y="28360"/>
                </a:cubicBezTo>
                <a:lnTo>
                  <a:pt x="17349" y="28469"/>
                </a:lnTo>
                <a:cubicBezTo>
                  <a:pt x="17295" y="28469"/>
                  <a:pt x="17241" y="28469"/>
                  <a:pt x="17186" y="28505"/>
                </a:cubicBezTo>
                <a:cubicBezTo>
                  <a:pt x="17150" y="28541"/>
                  <a:pt x="17132" y="28578"/>
                  <a:pt x="17114" y="28632"/>
                </a:cubicBezTo>
                <a:cubicBezTo>
                  <a:pt x="17114" y="28668"/>
                  <a:pt x="17114" y="28704"/>
                  <a:pt x="17078" y="28722"/>
                </a:cubicBezTo>
                <a:cubicBezTo>
                  <a:pt x="17041" y="28741"/>
                  <a:pt x="17005" y="28777"/>
                  <a:pt x="16987" y="28795"/>
                </a:cubicBezTo>
                <a:cubicBezTo>
                  <a:pt x="16951" y="28831"/>
                  <a:pt x="16933" y="28867"/>
                  <a:pt x="16933" y="28922"/>
                </a:cubicBezTo>
                <a:cubicBezTo>
                  <a:pt x="16951" y="28976"/>
                  <a:pt x="16969" y="29012"/>
                  <a:pt x="16987" y="29048"/>
                </a:cubicBezTo>
                <a:cubicBezTo>
                  <a:pt x="17005" y="29103"/>
                  <a:pt x="16987" y="29121"/>
                  <a:pt x="16951" y="29139"/>
                </a:cubicBezTo>
                <a:cubicBezTo>
                  <a:pt x="16896" y="29175"/>
                  <a:pt x="16860" y="29211"/>
                  <a:pt x="16860" y="29266"/>
                </a:cubicBezTo>
                <a:cubicBezTo>
                  <a:pt x="16860" y="29284"/>
                  <a:pt x="16860" y="29302"/>
                  <a:pt x="16860" y="29320"/>
                </a:cubicBezTo>
                <a:cubicBezTo>
                  <a:pt x="16806" y="29338"/>
                  <a:pt x="16752" y="29374"/>
                  <a:pt x="16733" y="29447"/>
                </a:cubicBezTo>
                <a:cubicBezTo>
                  <a:pt x="16715" y="29537"/>
                  <a:pt x="16788" y="29592"/>
                  <a:pt x="16860" y="29610"/>
                </a:cubicBezTo>
                <a:cubicBezTo>
                  <a:pt x="16878" y="29610"/>
                  <a:pt x="16915" y="29628"/>
                  <a:pt x="16915" y="29646"/>
                </a:cubicBezTo>
                <a:cubicBezTo>
                  <a:pt x="16933" y="29664"/>
                  <a:pt x="16915" y="29700"/>
                  <a:pt x="16878" y="29700"/>
                </a:cubicBezTo>
                <a:cubicBezTo>
                  <a:pt x="16842" y="29719"/>
                  <a:pt x="16788" y="29700"/>
                  <a:pt x="16770" y="29664"/>
                </a:cubicBezTo>
                <a:cubicBezTo>
                  <a:pt x="16752" y="29628"/>
                  <a:pt x="16733" y="29628"/>
                  <a:pt x="16715" y="29628"/>
                </a:cubicBezTo>
                <a:cubicBezTo>
                  <a:pt x="16643" y="29628"/>
                  <a:pt x="16589" y="29664"/>
                  <a:pt x="16589" y="29737"/>
                </a:cubicBezTo>
                <a:cubicBezTo>
                  <a:pt x="16571" y="29773"/>
                  <a:pt x="16571" y="29809"/>
                  <a:pt x="16589" y="29827"/>
                </a:cubicBezTo>
                <a:lnTo>
                  <a:pt x="16589" y="29918"/>
                </a:lnTo>
                <a:cubicBezTo>
                  <a:pt x="16589" y="29936"/>
                  <a:pt x="16534" y="29918"/>
                  <a:pt x="16516" y="29918"/>
                </a:cubicBezTo>
                <a:cubicBezTo>
                  <a:pt x="16480" y="29918"/>
                  <a:pt x="16444" y="29918"/>
                  <a:pt x="16408" y="29918"/>
                </a:cubicBezTo>
                <a:cubicBezTo>
                  <a:pt x="16353" y="29918"/>
                  <a:pt x="16317" y="29936"/>
                  <a:pt x="16281" y="29954"/>
                </a:cubicBezTo>
                <a:cubicBezTo>
                  <a:pt x="16281" y="29809"/>
                  <a:pt x="16317" y="29664"/>
                  <a:pt x="16408" y="29537"/>
                </a:cubicBezTo>
                <a:cubicBezTo>
                  <a:pt x="16426" y="29519"/>
                  <a:pt x="16426" y="29501"/>
                  <a:pt x="16408" y="29483"/>
                </a:cubicBezTo>
                <a:cubicBezTo>
                  <a:pt x="16389" y="29447"/>
                  <a:pt x="16353" y="29429"/>
                  <a:pt x="16299" y="29429"/>
                </a:cubicBezTo>
                <a:cubicBezTo>
                  <a:pt x="16281" y="29429"/>
                  <a:pt x="16226" y="29429"/>
                  <a:pt x="16208" y="29393"/>
                </a:cubicBezTo>
                <a:cubicBezTo>
                  <a:pt x="16208" y="29356"/>
                  <a:pt x="16245" y="29320"/>
                  <a:pt x="16245" y="29302"/>
                </a:cubicBezTo>
                <a:cubicBezTo>
                  <a:pt x="16281" y="29266"/>
                  <a:pt x="16299" y="29211"/>
                  <a:pt x="16299" y="29175"/>
                </a:cubicBezTo>
                <a:cubicBezTo>
                  <a:pt x="16299" y="29067"/>
                  <a:pt x="16208" y="28994"/>
                  <a:pt x="16100" y="28994"/>
                </a:cubicBezTo>
                <a:cubicBezTo>
                  <a:pt x="16009" y="28994"/>
                  <a:pt x="15919" y="29085"/>
                  <a:pt x="15900" y="29175"/>
                </a:cubicBezTo>
                <a:cubicBezTo>
                  <a:pt x="15900" y="29230"/>
                  <a:pt x="15900" y="29284"/>
                  <a:pt x="15919" y="29338"/>
                </a:cubicBezTo>
                <a:cubicBezTo>
                  <a:pt x="15919" y="29393"/>
                  <a:pt x="15882" y="29411"/>
                  <a:pt x="15864" y="29465"/>
                </a:cubicBezTo>
                <a:cubicBezTo>
                  <a:pt x="15810" y="29556"/>
                  <a:pt x="15864" y="29628"/>
                  <a:pt x="15900" y="29719"/>
                </a:cubicBezTo>
                <a:cubicBezTo>
                  <a:pt x="15919" y="29737"/>
                  <a:pt x="15937" y="29773"/>
                  <a:pt x="15900" y="29791"/>
                </a:cubicBezTo>
                <a:cubicBezTo>
                  <a:pt x="15882" y="29827"/>
                  <a:pt x="15828" y="29827"/>
                  <a:pt x="15810" y="29827"/>
                </a:cubicBezTo>
                <a:cubicBezTo>
                  <a:pt x="15756" y="29827"/>
                  <a:pt x="15701" y="29845"/>
                  <a:pt x="15647" y="29863"/>
                </a:cubicBezTo>
                <a:cubicBezTo>
                  <a:pt x="15611" y="29882"/>
                  <a:pt x="15574" y="29918"/>
                  <a:pt x="15538" y="29954"/>
                </a:cubicBezTo>
                <a:cubicBezTo>
                  <a:pt x="15466" y="30081"/>
                  <a:pt x="15430" y="30207"/>
                  <a:pt x="15430" y="30334"/>
                </a:cubicBezTo>
                <a:cubicBezTo>
                  <a:pt x="15411" y="30407"/>
                  <a:pt x="15375" y="30479"/>
                  <a:pt x="15357" y="30552"/>
                </a:cubicBezTo>
                <a:cubicBezTo>
                  <a:pt x="15339" y="30588"/>
                  <a:pt x="15321" y="30642"/>
                  <a:pt x="15303" y="30696"/>
                </a:cubicBezTo>
                <a:lnTo>
                  <a:pt x="15303" y="30696"/>
                </a:lnTo>
                <a:cubicBezTo>
                  <a:pt x="15285" y="30678"/>
                  <a:pt x="15249" y="30715"/>
                  <a:pt x="15267" y="30733"/>
                </a:cubicBezTo>
                <a:lnTo>
                  <a:pt x="15285" y="30751"/>
                </a:lnTo>
                <a:cubicBezTo>
                  <a:pt x="15285" y="30769"/>
                  <a:pt x="15285" y="30787"/>
                  <a:pt x="15285" y="30787"/>
                </a:cubicBezTo>
                <a:cubicBezTo>
                  <a:pt x="15285" y="30859"/>
                  <a:pt x="15230" y="30932"/>
                  <a:pt x="15176" y="30968"/>
                </a:cubicBezTo>
                <a:cubicBezTo>
                  <a:pt x="15086" y="31041"/>
                  <a:pt x="14995" y="31095"/>
                  <a:pt x="14959" y="31222"/>
                </a:cubicBezTo>
                <a:cubicBezTo>
                  <a:pt x="14923" y="31330"/>
                  <a:pt x="14959" y="31439"/>
                  <a:pt x="14941" y="31548"/>
                </a:cubicBezTo>
                <a:cubicBezTo>
                  <a:pt x="14904" y="31674"/>
                  <a:pt x="14778" y="31747"/>
                  <a:pt x="14687" y="31801"/>
                </a:cubicBezTo>
                <a:cubicBezTo>
                  <a:pt x="14633" y="31819"/>
                  <a:pt x="14578" y="31874"/>
                  <a:pt x="14542" y="31928"/>
                </a:cubicBezTo>
                <a:cubicBezTo>
                  <a:pt x="14524" y="31964"/>
                  <a:pt x="14506" y="32000"/>
                  <a:pt x="14524" y="32055"/>
                </a:cubicBezTo>
                <a:cubicBezTo>
                  <a:pt x="14470" y="32055"/>
                  <a:pt x="14415" y="32091"/>
                  <a:pt x="14397" y="32127"/>
                </a:cubicBezTo>
                <a:cubicBezTo>
                  <a:pt x="14343" y="32200"/>
                  <a:pt x="14343" y="32290"/>
                  <a:pt x="14397" y="32363"/>
                </a:cubicBezTo>
                <a:cubicBezTo>
                  <a:pt x="14415" y="32417"/>
                  <a:pt x="14470" y="32471"/>
                  <a:pt x="14415" y="32525"/>
                </a:cubicBezTo>
                <a:cubicBezTo>
                  <a:pt x="14397" y="32562"/>
                  <a:pt x="14361" y="32598"/>
                  <a:pt x="14325" y="32616"/>
                </a:cubicBezTo>
                <a:lnTo>
                  <a:pt x="14216" y="32725"/>
                </a:lnTo>
                <a:cubicBezTo>
                  <a:pt x="14216" y="32725"/>
                  <a:pt x="14180" y="32779"/>
                  <a:pt x="14162" y="32779"/>
                </a:cubicBezTo>
                <a:lnTo>
                  <a:pt x="14144" y="32761"/>
                </a:lnTo>
                <a:cubicBezTo>
                  <a:pt x="14108" y="32743"/>
                  <a:pt x="14053" y="32743"/>
                  <a:pt x="14017" y="32761"/>
                </a:cubicBezTo>
                <a:cubicBezTo>
                  <a:pt x="13963" y="32815"/>
                  <a:pt x="13945" y="32888"/>
                  <a:pt x="13963" y="32942"/>
                </a:cubicBezTo>
                <a:cubicBezTo>
                  <a:pt x="13981" y="32996"/>
                  <a:pt x="14053" y="33087"/>
                  <a:pt x="13981" y="33123"/>
                </a:cubicBezTo>
                <a:cubicBezTo>
                  <a:pt x="13927" y="33159"/>
                  <a:pt x="13872" y="33105"/>
                  <a:pt x="13818" y="33069"/>
                </a:cubicBezTo>
                <a:cubicBezTo>
                  <a:pt x="13691" y="32924"/>
                  <a:pt x="13601" y="32761"/>
                  <a:pt x="13564" y="32562"/>
                </a:cubicBezTo>
                <a:cubicBezTo>
                  <a:pt x="13564" y="32544"/>
                  <a:pt x="13546" y="32525"/>
                  <a:pt x="13510" y="32525"/>
                </a:cubicBezTo>
                <a:cubicBezTo>
                  <a:pt x="13456" y="32525"/>
                  <a:pt x="13401" y="32507"/>
                  <a:pt x="13365" y="32471"/>
                </a:cubicBezTo>
                <a:lnTo>
                  <a:pt x="13347" y="32453"/>
                </a:lnTo>
                <a:cubicBezTo>
                  <a:pt x="13293" y="32399"/>
                  <a:pt x="13220" y="32453"/>
                  <a:pt x="13238" y="32507"/>
                </a:cubicBezTo>
                <a:cubicBezTo>
                  <a:pt x="13238" y="32507"/>
                  <a:pt x="13238" y="32525"/>
                  <a:pt x="13238" y="32525"/>
                </a:cubicBezTo>
                <a:cubicBezTo>
                  <a:pt x="13238" y="32544"/>
                  <a:pt x="13220" y="32580"/>
                  <a:pt x="13202" y="32580"/>
                </a:cubicBezTo>
                <a:cubicBezTo>
                  <a:pt x="13166" y="32580"/>
                  <a:pt x="13148" y="32598"/>
                  <a:pt x="13130" y="32616"/>
                </a:cubicBezTo>
                <a:cubicBezTo>
                  <a:pt x="13093" y="32652"/>
                  <a:pt x="13093" y="32670"/>
                  <a:pt x="13093" y="32707"/>
                </a:cubicBezTo>
                <a:cubicBezTo>
                  <a:pt x="13093" y="32761"/>
                  <a:pt x="13112" y="32815"/>
                  <a:pt x="13148" y="32851"/>
                </a:cubicBezTo>
                <a:cubicBezTo>
                  <a:pt x="13166" y="32851"/>
                  <a:pt x="13166" y="32870"/>
                  <a:pt x="13166" y="32888"/>
                </a:cubicBezTo>
                <a:cubicBezTo>
                  <a:pt x="13166" y="32906"/>
                  <a:pt x="13148" y="32924"/>
                  <a:pt x="13148" y="32942"/>
                </a:cubicBezTo>
                <a:cubicBezTo>
                  <a:pt x="13130" y="32960"/>
                  <a:pt x="13112" y="32978"/>
                  <a:pt x="13093" y="33014"/>
                </a:cubicBezTo>
                <a:cubicBezTo>
                  <a:pt x="13093" y="32996"/>
                  <a:pt x="13093" y="32978"/>
                  <a:pt x="13075" y="32960"/>
                </a:cubicBezTo>
                <a:lnTo>
                  <a:pt x="12876" y="32779"/>
                </a:lnTo>
                <a:lnTo>
                  <a:pt x="12768" y="32707"/>
                </a:lnTo>
                <a:cubicBezTo>
                  <a:pt x="12749" y="32688"/>
                  <a:pt x="12749" y="32670"/>
                  <a:pt x="12731" y="32670"/>
                </a:cubicBezTo>
                <a:lnTo>
                  <a:pt x="12731" y="32652"/>
                </a:lnTo>
                <a:cubicBezTo>
                  <a:pt x="12731" y="32616"/>
                  <a:pt x="12713" y="32580"/>
                  <a:pt x="12677" y="32580"/>
                </a:cubicBezTo>
                <a:cubicBezTo>
                  <a:pt x="12568" y="32562"/>
                  <a:pt x="12478" y="32598"/>
                  <a:pt x="12387" y="32670"/>
                </a:cubicBezTo>
                <a:cubicBezTo>
                  <a:pt x="12351" y="32688"/>
                  <a:pt x="12333" y="32743"/>
                  <a:pt x="12333" y="32797"/>
                </a:cubicBezTo>
                <a:cubicBezTo>
                  <a:pt x="12260" y="32779"/>
                  <a:pt x="12188" y="32797"/>
                  <a:pt x="12134" y="32815"/>
                </a:cubicBezTo>
                <a:cubicBezTo>
                  <a:pt x="12061" y="32815"/>
                  <a:pt x="11989" y="32870"/>
                  <a:pt x="11953" y="32942"/>
                </a:cubicBezTo>
                <a:cubicBezTo>
                  <a:pt x="11934" y="32978"/>
                  <a:pt x="11934" y="33033"/>
                  <a:pt x="11916" y="33069"/>
                </a:cubicBezTo>
                <a:cubicBezTo>
                  <a:pt x="11880" y="33123"/>
                  <a:pt x="11790" y="33159"/>
                  <a:pt x="11753" y="33214"/>
                </a:cubicBezTo>
                <a:cubicBezTo>
                  <a:pt x="11717" y="33232"/>
                  <a:pt x="11699" y="33286"/>
                  <a:pt x="11699" y="33322"/>
                </a:cubicBezTo>
                <a:cubicBezTo>
                  <a:pt x="11699" y="33359"/>
                  <a:pt x="11699" y="33377"/>
                  <a:pt x="11717" y="33395"/>
                </a:cubicBezTo>
                <a:cubicBezTo>
                  <a:pt x="11717" y="33431"/>
                  <a:pt x="11753" y="33449"/>
                  <a:pt x="11753" y="33467"/>
                </a:cubicBezTo>
                <a:cubicBezTo>
                  <a:pt x="11771" y="33485"/>
                  <a:pt x="11735" y="33558"/>
                  <a:pt x="11699" y="33558"/>
                </a:cubicBezTo>
                <a:cubicBezTo>
                  <a:pt x="11627" y="33576"/>
                  <a:pt x="11572" y="33576"/>
                  <a:pt x="11500" y="33558"/>
                </a:cubicBezTo>
                <a:cubicBezTo>
                  <a:pt x="11464" y="33558"/>
                  <a:pt x="11446" y="33576"/>
                  <a:pt x="11427" y="33612"/>
                </a:cubicBezTo>
                <a:cubicBezTo>
                  <a:pt x="11391" y="33721"/>
                  <a:pt x="11409" y="33847"/>
                  <a:pt x="11446" y="33956"/>
                </a:cubicBezTo>
                <a:cubicBezTo>
                  <a:pt x="11427" y="33992"/>
                  <a:pt x="11391" y="34029"/>
                  <a:pt x="11391" y="34083"/>
                </a:cubicBezTo>
                <a:cubicBezTo>
                  <a:pt x="11337" y="34065"/>
                  <a:pt x="11301" y="34010"/>
                  <a:pt x="11283" y="33974"/>
                </a:cubicBezTo>
                <a:cubicBezTo>
                  <a:pt x="11246" y="33902"/>
                  <a:pt x="11210" y="33847"/>
                  <a:pt x="11156" y="33793"/>
                </a:cubicBezTo>
                <a:cubicBezTo>
                  <a:pt x="11120" y="33775"/>
                  <a:pt x="11083" y="33775"/>
                  <a:pt x="11047" y="33775"/>
                </a:cubicBezTo>
                <a:cubicBezTo>
                  <a:pt x="11011" y="33775"/>
                  <a:pt x="11011" y="33739"/>
                  <a:pt x="11011" y="33703"/>
                </a:cubicBezTo>
                <a:cubicBezTo>
                  <a:pt x="11029" y="33612"/>
                  <a:pt x="11065" y="33522"/>
                  <a:pt x="11120" y="33449"/>
                </a:cubicBezTo>
                <a:cubicBezTo>
                  <a:pt x="11138" y="33413"/>
                  <a:pt x="11120" y="33377"/>
                  <a:pt x="11083" y="33359"/>
                </a:cubicBezTo>
                <a:cubicBezTo>
                  <a:pt x="11029" y="33340"/>
                  <a:pt x="10993" y="33322"/>
                  <a:pt x="10957" y="33286"/>
                </a:cubicBezTo>
                <a:cubicBezTo>
                  <a:pt x="10957" y="33268"/>
                  <a:pt x="10957" y="33250"/>
                  <a:pt x="10957" y="33232"/>
                </a:cubicBezTo>
                <a:cubicBezTo>
                  <a:pt x="10975" y="33214"/>
                  <a:pt x="10993" y="33177"/>
                  <a:pt x="10993" y="33141"/>
                </a:cubicBezTo>
                <a:cubicBezTo>
                  <a:pt x="10993" y="33105"/>
                  <a:pt x="10993" y="33069"/>
                  <a:pt x="10975" y="33033"/>
                </a:cubicBezTo>
                <a:cubicBezTo>
                  <a:pt x="10957" y="33014"/>
                  <a:pt x="10938" y="32996"/>
                  <a:pt x="10938" y="32978"/>
                </a:cubicBezTo>
                <a:lnTo>
                  <a:pt x="10938" y="32779"/>
                </a:lnTo>
                <a:cubicBezTo>
                  <a:pt x="10938" y="32761"/>
                  <a:pt x="10920" y="32725"/>
                  <a:pt x="10902" y="32707"/>
                </a:cubicBezTo>
                <a:cubicBezTo>
                  <a:pt x="10866" y="32670"/>
                  <a:pt x="10848" y="32652"/>
                  <a:pt x="10812" y="32634"/>
                </a:cubicBezTo>
                <a:cubicBezTo>
                  <a:pt x="10794" y="32634"/>
                  <a:pt x="10775" y="32598"/>
                  <a:pt x="10757" y="32580"/>
                </a:cubicBezTo>
                <a:cubicBezTo>
                  <a:pt x="10739" y="32544"/>
                  <a:pt x="10721" y="32525"/>
                  <a:pt x="10703" y="32507"/>
                </a:cubicBezTo>
                <a:cubicBezTo>
                  <a:pt x="10612" y="32435"/>
                  <a:pt x="10486" y="32417"/>
                  <a:pt x="10377" y="32471"/>
                </a:cubicBezTo>
                <a:cubicBezTo>
                  <a:pt x="10250" y="32525"/>
                  <a:pt x="10232" y="32670"/>
                  <a:pt x="10214" y="32797"/>
                </a:cubicBezTo>
                <a:cubicBezTo>
                  <a:pt x="10214" y="32870"/>
                  <a:pt x="10196" y="32924"/>
                  <a:pt x="10160" y="32978"/>
                </a:cubicBezTo>
                <a:cubicBezTo>
                  <a:pt x="10160" y="32996"/>
                  <a:pt x="10142" y="32996"/>
                  <a:pt x="10124" y="33014"/>
                </a:cubicBezTo>
                <a:cubicBezTo>
                  <a:pt x="10105" y="33014"/>
                  <a:pt x="10051" y="33014"/>
                  <a:pt x="10033" y="33014"/>
                </a:cubicBezTo>
                <a:cubicBezTo>
                  <a:pt x="9961" y="33014"/>
                  <a:pt x="9906" y="33033"/>
                  <a:pt x="9870" y="33105"/>
                </a:cubicBezTo>
                <a:cubicBezTo>
                  <a:pt x="9852" y="33141"/>
                  <a:pt x="9834" y="33177"/>
                  <a:pt x="9816" y="33232"/>
                </a:cubicBezTo>
                <a:lnTo>
                  <a:pt x="9816" y="33232"/>
                </a:lnTo>
                <a:lnTo>
                  <a:pt x="9798" y="33232"/>
                </a:lnTo>
                <a:cubicBezTo>
                  <a:pt x="9743" y="33214"/>
                  <a:pt x="9707" y="33232"/>
                  <a:pt x="9671" y="33250"/>
                </a:cubicBezTo>
                <a:cubicBezTo>
                  <a:pt x="9616" y="33304"/>
                  <a:pt x="9616" y="33359"/>
                  <a:pt x="9635" y="33431"/>
                </a:cubicBezTo>
                <a:cubicBezTo>
                  <a:pt x="9653" y="33485"/>
                  <a:pt x="9689" y="33540"/>
                  <a:pt x="9707" y="33594"/>
                </a:cubicBezTo>
                <a:cubicBezTo>
                  <a:pt x="9707" y="33612"/>
                  <a:pt x="9707" y="33612"/>
                  <a:pt x="9707" y="33630"/>
                </a:cubicBezTo>
                <a:lnTo>
                  <a:pt x="9707" y="33630"/>
                </a:lnTo>
                <a:lnTo>
                  <a:pt x="9707" y="33630"/>
                </a:lnTo>
                <a:cubicBezTo>
                  <a:pt x="9671" y="33630"/>
                  <a:pt x="9635" y="33630"/>
                  <a:pt x="9598" y="33648"/>
                </a:cubicBezTo>
                <a:cubicBezTo>
                  <a:pt x="9544" y="33703"/>
                  <a:pt x="9508" y="33775"/>
                  <a:pt x="9526" y="33866"/>
                </a:cubicBezTo>
                <a:cubicBezTo>
                  <a:pt x="9526" y="33884"/>
                  <a:pt x="9526" y="33938"/>
                  <a:pt x="9508" y="33956"/>
                </a:cubicBezTo>
                <a:lnTo>
                  <a:pt x="9508" y="33956"/>
                </a:lnTo>
                <a:cubicBezTo>
                  <a:pt x="9490" y="33938"/>
                  <a:pt x="9472" y="33938"/>
                  <a:pt x="9472" y="33956"/>
                </a:cubicBezTo>
                <a:lnTo>
                  <a:pt x="9472" y="33956"/>
                </a:lnTo>
                <a:cubicBezTo>
                  <a:pt x="9453" y="33938"/>
                  <a:pt x="9417" y="33956"/>
                  <a:pt x="9417" y="33974"/>
                </a:cubicBezTo>
                <a:cubicBezTo>
                  <a:pt x="9381" y="33974"/>
                  <a:pt x="9345" y="33956"/>
                  <a:pt x="9327" y="33920"/>
                </a:cubicBezTo>
                <a:cubicBezTo>
                  <a:pt x="9309" y="33902"/>
                  <a:pt x="9290" y="33884"/>
                  <a:pt x="9309" y="33847"/>
                </a:cubicBezTo>
                <a:cubicBezTo>
                  <a:pt x="9309" y="33811"/>
                  <a:pt x="9290" y="33757"/>
                  <a:pt x="9272" y="33739"/>
                </a:cubicBezTo>
                <a:cubicBezTo>
                  <a:pt x="9218" y="33703"/>
                  <a:pt x="9164" y="33684"/>
                  <a:pt x="9109" y="33666"/>
                </a:cubicBezTo>
                <a:cubicBezTo>
                  <a:pt x="9073" y="33666"/>
                  <a:pt x="9019" y="33648"/>
                  <a:pt x="8965" y="33630"/>
                </a:cubicBezTo>
                <a:cubicBezTo>
                  <a:pt x="8892" y="33612"/>
                  <a:pt x="8820" y="33612"/>
                  <a:pt x="8747" y="33648"/>
                </a:cubicBezTo>
                <a:cubicBezTo>
                  <a:pt x="8675" y="33703"/>
                  <a:pt x="8657" y="33793"/>
                  <a:pt x="8693" y="33884"/>
                </a:cubicBezTo>
                <a:cubicBezTo>
                  <a:pt x="8711" y="33920"/>
                  <a:pt x="8711" y="33956"/>
                  <a:pt x="8729" y="33992"/>
                </a:cubicBezTo>
                <a:cubicBezTo>
                  <a:pt x="8729" y="34010"/>
                  <a:pt x="8693" y="34029"/>
                  <a:pt x="8675" y="34047"/>
                </a:cubicBezTo>
                <a:cubicBezTo>
                  <a:pt x="8602" y="34083"/>
                  <a:pt x="8512" y="34137"/>
                  <a:pt x="8494" y="34228"/>
                </a:cubicBezTo>
                <a:cubicBezTo>
                  <a:pt x="8476" y="34336"/>
                  <a:pt x="8512" y="34427"/>
                  <a:pt x="8602" y="34499"/>
                </a:cubicBezTo>
                <a:cubicBezTo>
                  <a:pt x="8675" y="34554"/>
                  <a:pt x="8765" y="34590"/>
                  <a:pt x="8802" y="34681"/>
                </a:cubicBezTo>
                <a:cubicBezTo>
                  <a:pt x="8802" y="34717"/>
                  <a:pt x="8802" y="34771"/>
                  <a:pt x="8802" y="34807"/>
                </a:cubicBezTo>
                <a:cubicBezTo>
                  <a:pt x="8802" y="34825"/>
                  <a:pt x="8802" y="34844"/>
                  <a:pt x="8783" y="34862"/>
                </a:cubicBezTo>
                <a:cubicBezTo>
                  <a:pt x="8783" y="34880"/>
                  <a:pt x="8783" y="34880"/>
                  <a:pt x="8783" y="34898"/>
                </a:cubicBezTo>
                <a:cubicBezTo>
                  <a:pt x="8765" y="34880"/>
                  <a:pt x="8765" y="34880"/>
                  <a:pt x="8747" y="34880"/>
                </a:cubicBezTo>
                <a:cubicBezTo>
                  <a:pt x="8711" y="34862"/>
                  <a:pt x="8693" y="34862"/>
                  <a:pt x="8657" y="34880"/>
                </a:cubicBezTo>
                <a:cubicBezTo>
                  <a:pt x="8602" y="34880"/>
                  <a:pt x="8566" y="34934"/>
                  <a:pt x="8548" y="34988"/>
                </a:cubicBezTo>
                <a:cubicBezTo>
                  <a:pt x="8548" y="35043"/>
                  <a:pt x="8566" y="35097"/>
                  <a:pt x="8602" y="35151"/>
                </a:cubicBezTo>
                <a:cubicBezTo>
                  <a:pt x="8639" y="35188"/>
                  <a:pt x="8693" y="35224"/>
                  <a:pt x="8729" y="35260"/>
                </a:cubicBezTo>
                <a:cubicBezTo>
                  <a:pt x="8765" y="35278"/>
                  <a:pt x="8783" y="35314"/>
                  <a:pt x="8765" y="35351"/>
                </a:cubicBezTo>
                <a:cubicBezTo>
                  <a:pt x="8747" y="35369"/>
                  <a:pt x="8711" y="35387"/>
                  <a:pt x="8693" y="35387"/>
                </a:cubicBezTo>
                <a:cubicBezTo>
                  <a:pt x="8657" y="35369"/>
                  <a:pt x="8620" y="35369"/>
                  <a:pt x="8584" y="35387"/>
                </a:cubicBezTo>
                <a:cubicBezTo>
                  <a:pt x="8548" y="35405"/>
                  <a:pt x="8530" y="35423"/>
                  <a:pt x="8512" y="35459"/>
                </a:cubicBezTo>
                <a:cubicBezTo>
                  <a:pt x="8494" y="35514"/>
                  <a:pt x="8457" y="35568"/>
                  <a:pt x="8457" y="35622"/>
                </a:cubicBezTo>
                <a:cubicBezTo>
                  <a:pt x="8439" y="35677"/>
                  <a:pt x="8421" y="35749"/>
                  <a:pt x="8421" y="35803"/>
                </a:cubicBezTo>
                <a:cubicBezTo>
                  <a:pt x="8439" y="35840"/>
                  <a:pt x="8439" y="35876"/>
                  <a:pt x="8439" y="35894"/>
                </a:cubicBezTo>
                <a:cubicBezTo>
                  <a:pt x="8367" y="35948"/>
                  <a:pt x="8313" y="36021"/>
                  <a:pt x="8313" y="36111"/>
                </a:cubicBezTo>
                <a:cubicBezTo>
                  <a:pt x="8313" y="36202"/>
                  <a:pt x="8331" y="36292"/>
                  <a:pt x="8403" y="36365"/>
                </a:cubicBezTo>
                <a:lnTo>
                  <a:pt x="8258" y="36401"/>
                </a:lnTo>
                <a:lnTo>
                  <a:pt x="8131" y="36419"/>
                </a:lnTo>
                <a:lnTo>
                  <a:pt x="8077" y="36437"/>
                </a:lnTo>
                <a:lnTo>
                  <a:pt x="8059" y="36437"/>
                </a:lnTo>
                <a:cubicBezTo>
                  <a:pt x="7950" y="36419"/>
                  <a:pt x="7860" y="36528"/>
                  <a:pt x="7769" y="36582"/>
                </a:cubicBezTo>
                <a:lnTo>
                  <a:pt x="7751" y="36582"/>
                </a:lnTo>
                <a:lnTo>
                  <a:pt x="7751" y="36582"/>
                </a:lnTo>
                <a:lnTo>
                  <a:pt x="7733" y="36582"/>
                </a:lnTo>
                <a:lnTo>
                  <a:pt x="7697" y="36582"/>
                </a:lnTo>
                <a:lnTo>
                  <a:pt x="7697" y="36582"/>
                </a:lnTo>
                <a:cubicBezTo>
                  <a:pt x="7679" y="36582"/>
                  <a:pt x="7661" y="36564"/>
                  <a:pt x="7661" y="36546"/>
                </a:cubicBezTo>
                <a:cubicBezTo>
                  <a:pt x="7606" y="36473"/>
                  <a:pt x="7624" y="36383"/>
                  <a:pt x="7624" y="36292"/>
                </a:cubicBezTo>
                <a:cubicBezTo>
                  <a:pt x="7606" y="36274"/>
                  <a:pt x="7606" y="36238"/>
                  <a:pt x="7588" y="36220"/>
                </a:cubicBezTo>
                <a:cubicBezTo>
                  <a:pt x="7588" y="36202"/>
                  <a:pt x="7570" y="36165"/>
                  <a:pt x="7552" y="36147"/>
                </a:cubicBezTo>
                <a:cubicBezTo>
                  <a:pt x="7534" y="36111"/>
                  <a:pt x="7588" y="36057"/>
                  <a:pt x="7606" y="36021"/>
                </a:cubicBezTo>
                <a:cubicBezTo>
                  <a:pt x="7624" y="35984"/>
                  <a:pt x="7606" y="35930"/>
                  <a:pt x="7552" y="35930"/>
                </a:cubicBezTo>
                <a:lnTo>
                  <a:pt x="7516" y="35930"/>
                </a:lnTo>
                <a:lnTo>
                  <a:pt x="7498" y="35912"/>
                </a:lnTo>
                <a:cubicBezTo>
                  <a:pt x="7461" y="35894"/>
                  <a:pt x="7443" y="35894"/>
                  <a:pt x="7425" y="35876"/>
                </a:cubicBezTo>
                <a:cubicBezTo>
                  <a:pt x="7371" y="35821"/>
                  <a:pt x="7335" y="35767"/>
                  <a:pt x="7298" y="35713"/>
                </a:cubicBezTo>
                <a:cubicBezTo>
                  <a:pt x="7226" y="35658"/>
                  <a:pt x="7172" y="35622"/>
                  <a:pt x="7099" y="35604"/>
                </a:cubicBezTo>
                <a:cubicBezTo>
                  <a:pt x="7063" y="35604"/>
                  <a:pt x="7045" y="35586"/>
                  <a:pt x="7027" y="35550"/>
                </a:cubicBezTo>
                <a:cubicBezTo>
                  <a:pt x="7009" y="35514"/>
                  <a:pt x="7009" y="35477"/>
                  <a:pt x="7027" y="35441"/>
                </a:cubicBezTo>
                <a:cubicBezTo>
                  <a:pt x="7045" y="35351"/>
                  <a:pt x="7009" y="35278"/>
                  <a:pt x="6954" y="35206"/>
                </a:cubicBezTo>
                <a:lnTo>
                  <a:pt x="6882" y="35151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097"/>
                </a:lnTo>
                <a:lnTo>
                  <a:pt x="6846" y="35079"/>
                </a:lnTo>
                <a:cubicBezTo>
                  <a:pt x="6846" y="35061"/>
                  <a:pt x="6864" y="35043"/>
                  <a:pt x="6882" y="35025"/>
                </a:cubicBezTo>
                <a:cubicBezTo>
                  <a:pt x="6954" y="34898"/>
                  <a:pt x="6918" y="34735"/>
                  <a:pt x="6791" y="34662"/>
                </a:cubicBezTo>
                <a:cubicBezTo>
                  <a:pt x="6646" y="34572"/>
                  <a:pt x="6429" y="34626"/>
                  <a:pt x="6357" y="34789"/>
                </a:cubicBezTo>
                <a:cubicBezTo>
                  <a:pt x="6321" y="34862"/>
                  <a:pt x="6302" y="34952"/>
                  <a:pt x="6321" y="35043"/>
                </a:cubicBezTo>
                <a:cubicBezTo>
                  <a:pt x="6339" y="35115"/>
                  <a:pt x="6375" y="35224"/>
                  <a:pt x="6339" y="35278"/>
                </a:cubicBezTo>
                <a:cubicBezTo>
                  <a:pt x="6321" y="35314"/>
                  <a:pt x="6284" y="35314"/>
                  <a:pt x="6248" y="35332"/>
                </a:cubicBezTo>
                <a:cubicBezTo>
                  <a:pt x="6212" y="35351"/>
                  <a:pt x="6176" y="35405"/>
                  <a:pt x="6176" y="35441"/>
                </a:cubicBezTo>
                <a:cubicBezTo>
                  <a:pt x="6158" y="35532"/>
                  <a:pt x="6158" y="35622"/>
                  <a:pt x="6176" y="35731"/>
                </a:cubicBezTo>
                <a:cubicBezTo>
                  <a:pt x="6194" y="35785"/>
                  <a:pt x="6176" y="35858"/>
                  <a:pt x="6121" y="35912"/>
                </a:cubicBezTo>
                <a:cubicBezTo>
                  <a:pt x="6067" y="35948"/>
                  <a:pt x="6013" y="35966"/>
                  <a:pt x="5958" y="36021"/>
                </a:cubicBezTo>
                <a:cubicBezTo>
                  <a:pt x="5904" y="36039"/>
                  <a:pt x="5868" y="36093"/>
                  <a:pt x="5832" y="36165"/>
                </a:cubicBezTo>
                <a:cubicBezTo>
                  <a:pt x="5813" y="36256"/>
                  <a:pt x="5832" y="36347"/>
                  <a:pt x="5886" y="36419"/>
                </a:cubicBezTo>
                <a:cubicBezTo>
                  <a:pt x="5922" y="36455"/>
                  <a:pt x="5940" y="36491"/>
                  <a:pt x="5958" y="36528"/>
                </a:cubicBezTo>
                <a:cubicBezTo>
                  <a:pt x="5976" y="36564"/>
                  <a:pt x="5958" y="36600"/>
                  <a:pt x="5940" y="36636"/>
                </a:cubicBezTo>
                <a:cubicBezTo>
                  <a:pt x="5904" y="36654"/>
                  <a:pt x="5886" y="36691"/>
                  <a:pt x="5868" y="36727"/>
                </a:cubicBezTo>
                <a:cubicBezTo>
                  <a:pt x="5832" y="36709"/>
                  <a:pt x="5777" y="36709"/>
                  <a:pt x="5723" y="36745"/>
                </a:cubicBezTo>
                <a:cubicBezTo>
                  <a:pt x="5632" y="36799"/>
                  <a:pt x="5650" y="36890"/>
                  <a:pt x="5687" y="36980"/>
                </a:cubicBezTo>
                <a:cubicBezTo>
                  <a:pt x="5687" y="36999"/>
                  <a:pt x="5705" y="37017"/>
                  <a:pt x="5705" y="37035"/>
                </a:cubicBezTo>
                <a:cubicBezTo>
                  <a:pt x="5705" y="37053"/>
                  <a:pt x="5705" y="37053"/>
                  <a:pt x="5705" y="37053"/>
                </a:cubicBezTo>
                <a:cubicBezTo>
                  <a:pt x="5687" y="37071"/>
                  <a:pt x="5669" y="37089"/>
                  <a:pt x="5650" y="37107"/>
                </a:cubicBezTo>
                <a:cubicBezTo>
                  <a:pt x="5632" y="37125"/>
                  <a:pt x="5632" y="37162"/>
                  <a:pt x="5632" y="37198"/>
                </a:cubicBezTo>
                <a:cubicBezTo>
                  <a:pt x="5632" y="37252"/>
                  <a:pt x="5687" y="37288"/>
                  <a:pt x="5723" y="37306"/>
                </a:cubicBezTo>
                <a:cubicBezTo>
                  <a:pt x="5759" y="37325"/>
                  <a:pt x="5832" y="37325"/>
                  <a:pt x="5850" y="37361"/>
                </a:cubicBezTo>
                <a:cubicBezTo>
                  <a:pt x="5850" y="37397"/>
                  <a:pt x="5832" y="37433"/>
                  <a:pt x="5795" y="37451"/>
                </a:cubicBezTo>
                <a:cubicBezTo>
                  <a:pt x="5741" y="37469"/>
                  <a:pt x="5687" y="37487"/>
                  <a:pt x="5632" y="37487"/>
                </a:cubicBezTo>
                <a:cubicBezTo>
                  <a:pt x="5614" y="37487"/>
                  <a:pt x="5596" y="37487"/>
                  <a:pt x="5578" y="37506"/>
                </a:cubicBezTo>
                <a:cubicBezTo>
                  <a:pt x="5560" y="37596"/>
                  <a:pt x="5578" y="37705"/>
                  <a:pt x="5650" y="37759"/>
                </a:cubicBezTo>
                <a:cubicBezTo>
                  <a:pt x="5687" y="37795"/>
                  <a:pt x="5705" y="37832"/>
                  <a:pt x="5741" y="37868"/>
                </a:cubicBezTo>
                <a:cubicBezTo>
                  <a:pt x="5759" y="37904"/>
                  <a:pt x="5741" y="37940"/>
                  <a:pt x="5705" y="37958"/>
                </a:cubicBezTo>
                <a:cubicBezTo>
                  <a:pt x="5669" y="37995"/>
                  <a:pt x="5650" y="38049"/>
                  <a:pt x="5650" y="38085"/>
                </a:cubicBezTo>
                <a:cubicBezTo>
                  <a:pt x="5650" y="38121"/>
                  <a:pt x="5687" y="38176"/>
                  <a:pt x="5650" y="38212"/>
                </a:cubicBezTo>
                <a:cubicBezTo>
                  <a:pt x="5614" y="38284"/>
                  <a:pt x="5487" y="38266"/>
                  <a:pt x="5415" y="38248"/>
                </a:cubicBezTo>
                <a:cubicBezTo>
                  <a:pt x="5379" y="38230"/>
                  <a:pt x="5343" y="38266"/>
                  <a:pt x="5343" y="38302"/>
                </a:cubicBezTo>
                <a:cubicBezTo>
                  <a:pt x="5324" y="38502"/>
                  <a:pt x="5506" y="38646"/>
                  <a:pt x="5596" y="38809"/>
                </a:cubicBezTo>
                <a:cubicBezTo>
                  <a:pt x="5614" y="38846"/>
                  <a:pt x="5632" y="38900"/>
                  <a:pt x="5650" y="38936"/>
                </a:cubicBezTo>
                <a:cubicBezTo>
                  <a:pt x="5614" y="38936"/>
                  <a:pt x="5596" y="38936"/>
                  <a:pt x="5578" y="38918"/>
                </a:cubicBezTo>
                <a:cubicBezTo>
                  <a:pt x="5542" y="38882"/>
                  <a:pt x="5506" y="38864"/>
                  <a:pt x="5469" y="38828"/>
                </a:cubicBezTo>
                <a:cubicBezTo>
                  <a:pt x="5415" y="38809"/>
                  <a:pt x="5361" y="38828"/>
                  <a:pt x="5306" y="38864"/>
                </a:cubicBezTo>
                <a:cubicBezTo>
                  <a:pt x="5252" y="38809"/>
                  <a:pt x="5162" y="38791"/>
                  <a:pt x="5107" y="38846"/>
                </a:cubicBezTo>
                <a:cubicBezTo>
                  <a:pt x="5035" y="38882"/>
                  <a:pt x="4999" y="38991"/>
                  <a:pt x="5035" y="39063"/>
                </a:cubicBezTo>
                <a:cubicBezTo>
                  <a:pt x="4944" y="39099"/>
                  <a:pt x="4854" y="39099"/>
                  <a:pt x="4763" y="39063"/>
                </a:cubicBezTo>
                <a:cubicBezTo>
                  <a:pt x="4745" y="39063"/>
                  <a:pt x="4709" y="39063"/>
                  <a:pt x="4709" y="39081"/>
                </a:cubicBezTo>
                <a:cubicBezTo>
                  <a:pt x="4654" y="39172"/>
                  <a:pt x="4654" y="39244"/>
                  <a:pt x="4654" y="39335"/>
                </a:cubicBezTo>
                <a:cubicBezTo>
                  <a:pt x="4636" y="39353"/>
                  <a:pt x="4600" y="39353"/>
                  <a:pt x="4582" y="39335"/>
                </a:cubicBezTo>
                <a:cubicBezTo>
                  <a:pt x="4564" y="39298"/>
                  <a:pt x="4528" y="39317"/>
                  <a:pt x="4510" y="39335"/>
                </a:cubicBezTo>
                <a:cubicBezTo>
                  <a:pt x="4455" y="39407"/>
                  <a:pt x="4365" y="39443"/>
                  <a:pt x="4347" y="39534"/>
                </a:cubicBezTo>
                <a:cubicBezTo>
                  <a:pt x="4328" y="39588"/>
                  <a:pt x="4328" y="39624"/>
                  <a:pt x="4347" y="39661"/>
                </a:cubicBezTo>
                <a:cubicBezTo>
                  <a:pt x="4310" y="39643"/>
                  <a:pt x="4274" y="39624"/>
                  <a:pt x="4256" y="39624"/>
                </a:cubicBezTo>
                <a:cubicBezTo>
                  <a:pt x="4184" y="39606"/>
                  <a:pt x="4129" y="39643"/>
                  <a:pt x="4093" y="39697"/>
                </a:cubicBezTo>
                <a:cubicBezTo>
                  <a:pt x="4021" y="39806"/>
                  <a:pt x="4039" y="39950"/>
                  <a:pt x="4147" y="40041"/>
                </a:cubicBezTo>
                <a:cubicBezTo>
                  <a:pt x="4111" y="40077"/>
                  <a:pt x="4075" y="40113"/>
                  <a:pt x="4021" y="40150"/>
                </a:cubicBezTo>
                <a:lnTo>
                  <a:pt x="3948" y="40222"/>
                </a:lnTo>
                <a:lnTo>
                  <a:pt x="3894" y="40258"/>
                </a:lnTo>
                <a:cubicBezTo>
                  <a:pt x="3894" y="40222"/>
                  <a:pt x="3858" y="40204"/>
                  <a:pt x="3821" y="40222"/>
                </a:cubicBezTo>
                <a:cubicBezTo>
                  <a:pt x="3785" y="40258"/>
                  <a:pt x="3785" y="40294"/>
                  <a:pt x="3803" y="40331"/>
                </a:cubicBezTo>
                <a:cubicBezTo>
                  <a:pt x="3803" y="40367"/>
                  <a:pt x="3803" y="40403"/>
                  <a:pt x="3785" y="40439"/>
                </a:cubicBezTo>
                <a:lnTo>
                  <a:pt x="3767" y="40439"/>
                </a:lnTo>
                <a:cubicBezTo>
                  <a:pt x="3749" y="40421"/>
                  <a:pt x="3713" y="40421"/>
                  <a:pt x="3695" y="40439"/>
                </a:cubicBezTo>
                <a:cubicBezTo>
                  <a:pt x="3677" y="40457"/>
                  <a:pt x="3677" y="40476"/>
                  <a:pt x="3695" y="40494"/>
                </a:cubicBezTo>
                <a:cubicBezTo>
                  <a:pt x="3713" y="40494"/>
                  <a:pt x="3713" y="40512"/>
                  <a:pt x="3713" y="40512"/>
                </a:cubicBezTo>
                <a:cubicBezTo>
                  <a:pt x="3749" y="40584"/>
                  <a:pt x="3677" y="40657"/>
                  <a:pt x="3604" y="40620"/>
                </a:cubicBezTo>
                <a:cubicBezTo>
                  <a:pt x="3495" y="40584"/>
                  <a:pt x="3532" y="40439"/>
                  <a:pt x="3622" y="40421"/>
                </a:cubicBezTo>
                <a:cubicBezTo>
                  <a:pt x="3658" y="40421"/>
                  <a:pt x="3677" y="40367"/>
                  <a:pt x="3658" y="40331"/>
                </a:cubicBezTo>
                <a:lnTo>
                  <a:pt x="3532" y="40204"/>
                </a:lnTo>
                <a:cubicBezTo>
                  <a:pt x="3568" y="40186"/>
                  <a:pt x="3586" y="40131"/>
                  <a:pt x="3586" y="40095"/>
                </a:cubicBezTo>
                <a:cubicBezTo>
                  <a:pt x="3586" y="40059"/>
                  <a:pt x="3568" y="40041"/>
                  <a:pt x="3550" y="40041"/>
                </a:cubicBezTo>
                <a:cubicBezTo>
                  <a:pt x="3495" y="40041"/>
                  <a:pt x="3441" y="40041"/>
                  <a:pt x="3387" y="40059"/>
                </a:cubicBezTo>
                <a:cubicBezTo>
                  <a:pt x="3441" y="39878"/>
                  <a:pt x="3459" y="39697"/>
                  <a:pt x="3441" y="39516"/>
                </a:cubicBezTo>
                <a:cubicBezTo>
                  <a:pt x="3441" y="39498"/>
                  <a:pt x="3423" y="39480"/>
                  <a:pt x="3405" y="39480"/>
                </a:cubicBezTo>
                <a:lnTo>
                  <a:pt x="3405" y="39480"/>
                </a:lnTo>
                <a:cubicBezTo>
                  <a:pt x="3387" y="39389"/>
                  <a:pt x="3278" y="39335"/>
                  <a:pt x="3206" y="39317"/>
                </a:cubicBezTo>
                <a:cubicBezTo>
                  <a:pt x="3115" y="39280"/>
                  <a:pt x="3006" y="39298"/>
                  <a:pt x="2916" y="39353"/>
                </a:cubicBezTo>
                <a:cubicBezTo>
                  <a:pt x="2880" y="39389"/>
                  <a:pt x="2862" y="39443"/>
                  <a:pt x="2843" y="39498"/>
                </a:cubicBezTo>
                <a:cubicBezTo>
                  <a:pt x="2807" y="39498"/>
                  <a:pt x="2789" y="39516"/>
                  <a:pt x="2753" y="39552"/>
                </a:cubicBezTo>
                <a:cubicBezTo>
                  <a:pt x="2699" y="39606"/>
                  <a:pt x="2681" y="39697"/>
                  <a:pt x="2717" y="39769"/>
                </a:cubicBezTo>
                <a:cubicBezTo>
                  <a:pt x="2735" y="39842"/>
                  <a:pt x="2771" y="39932"/>
                  <a:pt x="2717" y="40005"/>
                </a:cubicBezTo>
                <a:cubicBezTo>
                  <a:pt x="2662" y="40077"/>
                  <a:pt x="2572" y="40059"/>
                  <a:pt x="2518" y="40113"/>
                </a:cubicBezTo>
                <a:cubicBezTo>
                  <a:pt x="2463" y="40186"/>
                  <a:pt x="2445" y="40276"/>
                  <a:pt x="2463" y="40367"/>
                </a:cubicBezTo>
                <a:cubicBezTo>
                  <a:pt x="2463" y="40457"/>
                  <a:pt x="2499" y="40530"/>
                  <a:pt x="2518" y="40620"/>
                </a:cubicBezTo>
                <a:cubicBezTo>
                  <a:pt x="2518" y="40675"/>
                  <a:pt x="2499" y="40747"/>
                  <a:pt x="2481" y="40802"/>
                </a:cubicBezTo>
                <a:cubicBezTo>
                  <a:pt x="2445" y="40856"/>
                  <a:pt x="2391" y="40874"/>
                  <a:pt x="2336" y="40874"/>
                </a:cubicBezTo>
                <a:cubicBezTo>
                  <a:pt x="2246" y="40874"/>
                  <a:pt x="2155" y="40928"/>
                  <a:pt x="2155" y="41037"/>
                </a:cubicBezTo>
                <a:cubicBezTo>
                  <a:pt x="2155" y="41109"/>
                  <a:pt x="2173" y="41182"/>
                  <a:pt x="2228" y="41236"/>
                </a:cubicBezTo>
                <a:lnTo>
                  <a:pt x="2282" y="41399"/>
                </a:lnTo>
                <a:cubicBezTo>
                  <a:pt x="2264" y="41381"/>
                  <a:pt x="2246" y="41363"/>
                  <a:pt x="2228" y="41345"/>
                </a:cubicBezTo>
                <a:cubicBezTo>
                  <a:pt x="2192" y="41309"/>
                  <a:pt x="2155" y="41290"/>
                  <a:pt x="2101" y="41272"/>
                </a:cubicBezTo>
                <a:cubicBezTo>
                  <a:pt x="2047" y="41272"/>
                  <a:pt x="2010" y="41309"/>
                  <a:pt x="1974" y="41363"/>
                </a:cubicBezTo>
                <a:cubicBezTo>
                  <a:pt x="1956" y="41399"/>
                  <a:pt x="1938" y="41453"/>
                  <a:pt x="1938" y="41490"/>
                </a:cubicBezTo>
                <a:lnTo>
                  <a:pt x="1847" y="41508"/>
                </a:lnTo>
                <a:lnTo>
                  <a:pt x="1793" y="41508"/>
                </a:lnTo>
                <a:lnTo>
                  <a:pt x="1811" y="41290"/>
                </a:lnTo>
                <a:lnTo>
                  <a:pt x="1811" y="41254"/>
                </a:lnTo>
                <a:cubicBezTo>
                  <a:pt x="1811" y="41182"/>
                  <a:pt x="1739" y="41182"/>
                  <a:pt x="1703" y="41200"/>
                </a:cubicBezTo>
                <a:cubicBezTo>
                  <a:pt x="1612" y="41272"/>
                  <a:pt x="1503" y="41254"/>
                  <a:pt x="1431" y="41164"/>
                </a:cubicBezTo>
                <a:cubicBezTo>
                  <a:pt x="1395" y="41127"/>
                  <a:pt x="1340" y="41127"/>
                  <a:pt x="1322" y="41182"/>
                </a:cubicBezTo>
                <a:cubicBezTo>
                  <a:pt x="1322" y="41200"/>
                  <a:pt x="1322" y="41218"/>
                  <a:pt x="1322" y="41218"/>
                </a:cubicBezTo>
                <a:cubicBezTo>
                  <a:pt x="1304" y="41309"/>
                  <a:pt x="1304" y="41381"/>
                  <a:pt x="1304" y="41472"/>
                </a:cubicBezTo>
                <a:cubicBezTo>
                  <a:pt x="1232" y="41490"/>
                  <a:pt x="1196" y="41526"/>
                  <a:pt x="1159" y="41598"/>
                </a:cubicBezTo>
                <a:cubicBezTo>
                  <a:pt x="1159" y="41653"/>
                  <a:pt x="1159" y="41707"/>
                  <a:pt x="1159" y="41761"/>
                </a:cubicBezTo>
                <a:lnTo>
                  <a:pt x="1159" y="41816"/>
                </a:lnTo>
                <a:cubicBezTo>
                  <a:pt x="1105" y="41725"/>
                  <a:pt x="996" y="41689"/>
                  <a:pt x="888" y="41689"/>
                </a:cubicBezTo>
                <a:cubicBezTo>
                  <a:pt x="761" y="41689"/>
                  <a:pt x="670" y="41816"/>
                  <a:pt x="688" y="41942"/>
                </a:cubicBezTo>
                <a:cubicBezTo>
                  <a:pt x="634" y="41979"/>
                  <a:pt x="580" y="41997"/>
                  <a:pt x="525" y="41979"/>
                </a:cubicBezTo>
                <a:cubicBezTo>
                  <a:pt x="471" y="41961"/>
                  <a:pt x="417" y="41906"/>
                  <a:pt x="362" y="41888"/>
                </a:cubicBezTo>
                <a:cubicBezTo>
                  <a:pt x="272" y="41888"/>
                  <a:pt x="200" y="41942"/>
                  <a:pt x="181" y="42015"/>
                </a:cubicBezTo>
                <a:cubicBezTo>
                  <a:pt x="163" y="42087"/>
                  <a:pt x="163" y="42160"/>
                  <a:pt x="200" y="42232"/>
                </a:cubicBezTo>
                <a:cubicBezTo>
                  <a:pt x="218" y="42305"/>
                  <a:pt x="272" y="42359"/>
                  <a:pt x="290" y="42431"/>
                </a:cubicBezTo>
                <a:cubicBezTo>
                  <a:pt x="308" y="42486"/>
                  <a:pt x="290" y="42540"/>
                  <a:pt x="272" y="42576"/>
                </a:cubicBezTo>
                <a:cubicBezTo>
                  <a:pt x="254" y="42594"/>
                  <a:pt x="236" y="42594"/>
                  <a:pt x="218" y="42594"/>
                </a:cubicBezTo>
                <a:cubicBezTo>
                  <a:pt x="181" y="42576"/>
                  <a:pt x="145" y="42576"/>
                  <a:pt x="109" y="42576"/>
                </a:cubicBezTo>
                <a:cubicBezTo>
                  <a:pt x="18" y="42594"/>
                  <a:pt x="0" y="42667"/>
                  <a:pt x="0" y="42739"/>
                </a:cubicBezTo>
                <a:cubicBezTo>
                  <a:pt x="0" y="42757"/>
                  <a:pt x="0" y="42775"/>
                  <a:pt x="0" y="42794"/>
                </a:cubicBezTo>
                <a:lnTo>
                  <a:pt x="53423" y="42794"/>
                </a:lnTo>
                <a:lnTo>
                  <a:pt x="53423" y="18617"/>
                </a:lnTo>
                <a:close/>
                <a:moveTo>
                  <a:pt x="8657" y="35025"/>
                </a:moveTo>
                <a:lnTo>
                  <a:pt x="8657" y="35025"/>
                </a:lnTo>
                <a:close/>
                <a:moveTo>
                  <a:pt x="5976" y="36799"/>
                </a:moveTo>
                <a:close/>
                <a:moveTo>
                  <a:pt x="8602" y="35550"/>
                </a:moveTo>
                <a:close/>
                <a:moveTo>
                  <a:pt x="8765" y="34952"/>
                </a:moveTo>
                <a:lnTo>
                  <a:pt x="8765" y="34952"/>
                </a:lnTo>
                <a:close/>
                <a:moveTo>
                  <a:pt x="13003" y="33340"/>
                </a:moveTo>
                <a:lnTo>
                  <a:pt x="13003" y="33340"/>
                </a:lnTo>
                <a:cubicBezTo>
                  <a:pt x="12985" y="33359"/>
                  <a:pt x="12967" y="33377"/>
                  <a:pt x="12930" y="33395"/>
                </a:cubicBezTo>
                <a:lnTo>
                  <a:pt x="12912" y="33413"/>
                </a:lnTo>
                <a:cubicBezTo>
                  <a:pt x="12930" y="33322"/>
                  <a:pt x="12949" y="33232"/>
                  <a:pt x="12967" y="33141"/>
                </a:cubicBezTo>
                <a:cubicBezTo>
                  <a:pt x="12967" y="33159"/>
                  <a:pt x="12967" y="33196"/>
                  <a:pt x="12985" y="33214"/>
                </a:cubicBezTo>
                <a:cubicBezTo>
                  <a:pt x="13003" y="33250"/>
                  <a:pt x="13003" y="33286"/>
                  <a:pt x="13003" y="33340"/>
                </a:cubicBezTo>
                <a:close/>
                <a:moveTo>
                  <a:pt x="13981" y="32870"/>
                </a:moveTo>
                <a:close/>
                <a:moveTo>
                  <a:pt x="16860" y="29320"/>
                </a:moveTo>
                <a:lnTo>
                  <a:pt x="16860" y="29320"/>
                </a:lnTo>
                <a:close/>
                <a:moveTo>
                  <a:pt x="17639" y="28415"/>
                </a:moveTo>
                <a:lnTo>
                  <a:pt x="17639" y="28415"/>
                </a:lnTo>
                <a:close/>
                <a:moveTo>
                  <a:pt x="28432" y="15738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933344" y="1185812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815346" y="1116263"/>
            <a:ext cx="7361472" cy="912862"/>
            <a:chOff x="815346" y="1116263"/>
            <a:chExt cx="7361472" cy="912862"/>
          </a:xfrm>
        </p:grpSpPr>
        <p:sp>
          <p:nvSpPr>
            <p:cNvPr id="38" name="Google Shape;38;p2"/>
            <p:cNvSpPr/>
            <p:nvPr/>
          </p:nvSpPr>
          <p:spPr>
            <a:xfrm>
              <a:off x="7583337" y="1543184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57038" y="1722802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9306" y="1116263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5346" y="1598290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61803" y="196758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62171" y="669865"/>
            <a:ext cx="189072" cy="82566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3053800" y="410558"/>
            <a:ext cx="158532" cy="76887"/>
          </a:xfrm>
          <a:custGeom>
            <a:avLst/>
            <a:gdLst/>
            <a:ahLst/>
            <a:cxnLst/>
            <a:rect l="l" t="t" r="r" b="b"/>
            <a:pathLst>
              <a:path w="1033" h="501" extrusionOk="0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/>
          <p:nvPr/>
        </p:nvSpPr>
        <p:spPr>
          <a:xfrm flipH="1">
            <a:off x="891600" y="3613860"/>
            <a:ext cx="3095429" cy="1633696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9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6" name="Google Shape;376;p19"/>
          <p:cNvGrpSpPr/>
          <p:nvPr/>
        </p:nvGrpSpPr>
        <p:grpSpPr>
          <a:xfrm flipH="1">
            <a:off x="459341" y="578316"/>
            <a:ext cx="2685355" cy="1758896"/>
            <a:chOff x="5700400" y="3687875"/>
            <a:chExt cx="560500" cy="367125"/>
          </a:xfrm>
        </p:grpSpPr>
        <p:sp>
          <p:nvSpPr>
            <p:cNvPr id="377" name="Google Shape;377;p19"/>
            <p:cNvSpPr/>
            <p:nvPr/>
          </p:nvSpPr>
          <p:spPr>
            <a:xfrm>
              <a:off x="5805425" y="3869350"/>
              <a:ext cx="28550" cy="72900"/>
            </a:xfrm>
            <a:custGeom>
              <a:avLst/>
              <a:gdLst/>
              <a:ahLst/>
              <a:cxnLst/>
              <a:rect l="l" t="t" r="r" b="b"/>
              <a:pathLst>
                <a:path w="1142" h="2916" extrusionOk="0">
                  <a:moveTo>
                    <a:pt x="906" y="0"/>
                  </a:moveTo>
                  <a:lnTo>
                    <a:pt x="19" y="199"/>
                  </a:lnTo>
                  <a:cubicBezTo>
                    <a:pt x="1" y="562"/>
                    <a:pt x="490" y="1159"/>
                    <a:pt x="490" y="1159"/>
                  </a:cubicBezTo>
                  <a:cubicBezTo>
                    <a:pt x="490" y="1159"/>
                    <a:pt x="218" y="1829"/>
                    <a:pt x="182" y="1956"/>
                  </a:cubicBezTo>
                  <a:cubicBezTo>
                    <a:pt x="73" y="2155"/>
                    <a:pt x="55" y="2373"/>
                    <a:pt x="109" y="2590"/>
                  </a:cubicBezTo>
                  <a:cubicBezTo>
                    <a:pt x="164" y="2753"/>
                    <a:pt x="309" y="2880"/>
                    <a:pt x="472" y="2916"/>
                  </a:cubicBezTo>
                  <a:cubicBezTo>
                    <a:pt x="417" y="2861"/>
                    <a:pt x="399" y="2753"/>
                    <a:pt x="417" y="2680"/>
                  </a:cubicBezTo>
                  <a:lnTo>
                    <a:pt x="417" y="2680"/>
                  </a:lnTo>
                  <a:cubicBezTo>
                    <a:pt x="465" y="2759"/>
                    <a:pt x="539" y="2811"/>
                    <a:pt x="630" y="2811"/>
                  </a:cubicBezTo>
                  <a:cubicBezTo>
                    <a:pt x="643" y="2811"/>
                    <a:pt x="657" y="2810"/>
                    <a:pt x="671" y="2807"/>
                  </a:cubicBezTo>
                  <a:cubicBezTo>
                    <a:pt x="544" y="2717"/>
                    <a:pt x="580" y="2481"/>
                    <a:pt x="580" y="2481"/>
                  </a:cubicBezTo>
                  <a:lnTo>
                    <a:pt x="580" y="2481"/>
                  </a:lnTo>
                  <a:cubicBezTo>
                    <a:pt x="616" y="2572"/>
                    <a:pt x="707" y="2626"/>
                    <a:pt x="798" y="2626"/>
                  </a:cubicBezTo>
                  <a:cubicBezTo>
                    <a:pt x="743" y="2572"/>
                    <a:pt x="707" y="2481"/>
                    <a:pt x="707" y="2409"/>
                  </a:cubicBezTo>
                  <a:cubicBezTo>
                    <a:pt x="707" y="2264"/>
                    <a:pt x="526" y="2083"/>
                    <a:pt x="526" y="2083"/>
                  </a:cubicBezTo>
                  <a:cubicBezTo>
                    <a:pt x="598" y="1992"/>
                    <a:pt x="689" y="1902"/>
                    <a:pt x="779" y="1829"/>
                  </a:cubicBezTo>
                  <a:cubicBezTo>
                    <a:pt x="979" y="1612"/>
                    <a:pt x="1142" y="1358"/>
                    <a:pt x="1051" y="1069"/>
                  </a:cubicBezTo>
                  <a:cubicBezTo>
                    <a:pt x="960" y="779"/>
                    <a:pt x="852" y="743"/>
                    <a:pt x="960" y="543"/>
                  </a:cubicBezTo>
                  <a:cubicBezTo>
                    <a:pt x="1069" y="344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5739775" y="3847600"/>
              <a:ext cx="73375" cy="24925"/>
            </a:xfrm>
            <a:custGeom>
              <a:avLst/>
              <a:gdLst/>
              <a:ahLst/>
              <a:cxnLst/>
              <a:rect l="l" t="t" r="r" b="b"/>
              <a:pathLst>
                <a:path w="2935" h="997" extrusionOk="0">
                  <a:moveTo>
                    <a:pt x="1305" y="1"/>
                  </a:moveTo>
                  <a:lnTo>
                    <a:pt x="689" y="327"/>
                  </a:lnTo>
                  <a:lnTo>
                    <a:pt x="725" y="200"/>
                  </a:lnTo>
                  <a:lnTo>
                    <a:pt x="472" y="454"/>
                  </a:lnTo>
                  <a:lnTo>
                    <a:pt x="472" y="454"/>
                  </a:lnTo>
                  <a:lnTo>
                    <a:pt x="508" y="273"/>
                  </a:lnTo>
                  <a:lnTo>
                    <a:pt x="73" y="617"/>
                  </a:lnTo>
                  <a:lnTo>
                    <a:pt x="1" y="834"/>
                  </a:lnTo>
                  <a:lnTo>
                    <a:pt x="1069" y="997"/>
                  </a:lnTo>
                  <a:lnTo>
                    <a:pt x="2518" y="562"/>
                  </a:lnTo>
                  <a:lnTo>
                    <a:pt x="2935" y="182"/>
                  </a:lnTo>
                  <a:lnTo>
                    <a:pt x="2935" y="182"/>
                  </a:lnTo>
                  <a:lnTo>
                    <a:pt x="2301" y="327"/>
                  </a:lnTo>
                  <a:lnTo>
                    <a:pt x="2446" y="182"/>
                  </a:lnTo>
                  <a:lnTo>
                    <a:pt x="2120" y="273"/>
                  </a:lnTo>
                  <a:lnTo>
                    <a:pt x="2192" y="128"/>
                  </a:lnTo>
                  <a:lnTo>
                    <a:pt x="1631" y="291"/>
                  </a:lnTo>
                  <a:lnTo>
                    <a:pt x="1631" y="291"/>
                  </a:lnTo>
                  <a:lnTo>
                    <a:pt x="1776" y="19"/>
                  </a:lnTo>
                  <a:lnTo>
                    <a:pt x="1776" y="19"/>
                  </a:lnTo>
                  <a:lnTo>
                    <a:pt x="1196" y="291"/>
                  </a:lnTo>
                  <a:lnTo>
                    <a:pt x="1196" y="291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19"/>
            <p:cNvGrpSpPr/>
            <p:nvPr/>
          </p:nvGrpSpPr>
          <p:grpSpPr>
            <a:xfrm>
              <a:off x="5700400" y="3687875"/>
              <a:ext cx="560500" cy="367125"/>
              <a:chOff x="5700400" y="3687875"/>
              <a:chExt cx="560500" cy="367125"/>
            </a:xfrm>
          </p:grpSpPr>
          <p:sp>
            <p:nvSpPr>
              <p:cNvPr id="380" name="Google Shape;380;p19"/>
              <p:cNvSpPr/>
              <p:nvPr/>
            </p:nvSpPr>
            <p:spPr>
              <a:xfrm>
                <a:off x="5865650" y="3708175"/>
                <a:ext cx="395250" cy="209175"/>
              </a:xfrm>
              <a:custGeom>
                <a:avLst/>
                <a:gdLst/>
                <a:ahLst/>
                <a:cxnLst/>
                <a:rect l="l" t="t" r="r" b="b"/>
                <a:pathLst>
                  <a:path w="15810" h="8367" extrusionOk="0">
                    <a:moveTo>
                      <a:pt x="6465" y="0"/>
                    </a:moveTo>
                    <a:lnTo>
                      <a:pt x="5596" y="326"/>
                    </a:lnTo>
                    <a:cubicBezTo>
                      <a:pt x="4419" y="2825"/>
                      <a:pt x="2445" y="4872"/>
                      <a:pt x="0" y="6157"/>
                    </a:cubicBezTo>
                    <a:lnTo>
                      <a:pt x="1250" y="7968"/>
                    </a:lnTo>
                    <a:cubicBezTo>
                      <a:pt x="1517" y="7729"/>
                      <a:pt x="1843" y="7641"/>
                      <a:pt x="2178" y="7641"/>
                    </a:cubicBezTo>
                    <a:cubicBezTo>
                      <a:pt x="3139" y="7641"/>
                      <a:pt x="4184" y="8367"/>
                      <a:pt x="4184" y="8367"/>
                    </a:cubicBezTo>
                    <a:cubicBezTo>
                      <a:pt x="4915" y="6729"/>
                      <a:pt x="6182" y="6351"/>
                      <a:pt x="7195" y="6351"/>
                    </a:cubicBezTo>
                    <a:cubicBezTo>
                      <a:pt x="8064" y="6351"/>
                      <a:pt x="8747" y="6628"/>
                      <a:pt x="8747" y="6628"/>
                    </a:cubicBezTo>
                    <a:cubicBezTo>
                      <a:pt x="9521" y="4345"/>
                      <a:pt x="11444" y="3805"/>
                      <a:pt x="13089" y="3805"/>
                    </a:cubicBezTo>
                    <a:cubicBezTo>
                      <a:pt x="14561" y="3805"/>
                      <a:pt x="15810" y="4238"/>
                      <a:pt x="15810" y="4238"/>
                    </a:cubicBezTo>
                    <a:cubicBezTo>
                      <a:pt x="12959" y="1093"/>
                      <a:pt x="10004" y="466"/>
                      <a:pt x="8099" y="466"/>
                    </a:cubicBezTo>
                    <a:cubicBezTo>
                      <a:pt x="6833" y="466"/>
                      <a:pt x="6031" y="743"/>
                      <a:pt x="6031" y="743"/>
                    </a:cubicBezTo>
                    <a:lnTo>
                      <a:pt x="6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5710800" y="3687875"/>
                <a:ext cx="147625" cy="182400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7296" extrusionOk="0">
                    <a:moveTo>
                      <a:pt x="1595" y="0"/>
                    </a:moveTo>
                    <a:cubicBezTo>
                      <a:pt x="1123" y="0"/>
                      <a:pt x="593" y="53"/>
                      <a:pt x="1" y="178"/>
                    </a:cubicBezTo>
                    <a:cubicBezTo>
                      <a:pt x="1" y="178"/>
                      <a:pt x="3134" y="758"/>
                      <a:pt x="2319" y="3999"/>
                    </a:cubicBezTo>
                    <a:cubicBezTo>
                      <a:pt x="2319" y="3999"/>
                      <a:pt x="4184" y="4217"/>
                      <a:pt x="3749" y="6589"/>
                    </a:cubicBezTo>
                    <a:cubicBezTo>
                      <a:pt x="3749" y="6589"/>
                      <a:pt x="3892" y="6563"/>
                      <a:pt x="4088" y="6563"/>
                    </a:cubicBezTo>
                    <a:cubicBezTo>
                      <a:pt x="4480" y="6563"/>
                      <a:pt x="5084" y="6668"/>
                      <a:pt x="5180" y="7295"/>
                    </a:cubicBezTo>
                    <a:lnTo>
                      <a:pt x="5904" y="7024"/>
                    </a:lnTo>
                    <a:cubicBezTo>
                      <a:pt x="5904" y="7024"/>
                      <a:pt x="4836" y="4706"/>
                      <a:pt x="5397" y="1482"/>
                    </a:cubicBezTo>
                    <a:lnTo>
                      <a:pt x="5108" y="993"/>
                    </a:lnTo>
                    <a:lnTo>
                      <a:pt x="5053" y="1609"/>
                    </a:lnTo>
                    <a:cubicBezTo>
                      <a:pt x="5053" y="1609"/>
                      <a:pt x="4197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5997850" y="4011950"/>
                <a:ext cx="34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599" extrusionOk="0">
                    <a:moveTo>
                      <a:pt x="562" y="1"/>
                    </a:moveTo>
                    <a:lnTo>
                      <a:pt x="0" y="218"/>
                    </a:lnTo>
                    <a:lnTo>
                      <a:pt x="0" y="598"/>
                    </a:lnTo>
                    <a:lnTo>
                      <a:pt x="688" y="598"/>
                    </a:lnTo>
                    <a:lnTo>
                      <a:pt x="1395" y="73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5880575" y="3926375"/>
                <a:ext cx="416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5145" extrusionOk="0">
                    <a:moveTo>
                      <a:pt x="924" y="1"/>
                    </a:moveTo>
                    <a:cubicBezTo>
                      <a:pt x="345" y="273"/>
                      <a:pt x="1" y="1486"/>
                      <a:pt x="19" y="1812"/>
                    </a:cubicBezTo>
                    <a:cubicBezTo>
                      <a:pt x="55" y="2156"/>
                      <a:pt x="671" y="3297"/>
                      <a:pt x="725" y="3460"/>
                    </a:cubicBezTo>
                    <a:cubicBezTo>
                      <a:pt x="798" y="3623"/>
                      <a:pt x="689" y="4003"/>
                      <a:pt x="761" y="4329"/>
                    </a:cubicBezTo>
                    <a:cubicBezTo>
                      <a:pt x="780" y="4583"/>
                      <a:pt x="689" y="4818"/>
                      <a:pt x="544" y="5017"/>
                    </a:cubicBezTo>
                    <a:cubicBezTo>
                      <a:pt x="671" y="4981"/>
                      <a:pt x="798" y="4872"/>
                      <a:pt x="870" y="4746"/>
                    </a:cubicBezTo>
                    <a:lnTo>
                      <a:pt x="870" y="4746"/>
                    </a:lnTo>
                    <a:cubicBezTo>
                      <a:pt x="870" y="4891"/>
                      <a:pt x="852" y="5017"/>
                      <a:pt x="780" y="5144"/>
                    </a:cubicBezTo>
                    <a:cubicBezTo>
                      <a:pt x="888" y="5108"/>
                      <a:pt x="979" y="5017"/>
                      <a:pt x="1015" y="4909"/>
                    </a:cubicBezTo>
                    <a:cubicBezTo>
                      <a:pt x="1051" y="4963"/>
                      <a:pt x="1069" y="5035"/>
                      <a:pt x="1069" y="5090"/>
                    </a:cubicBezTo>
                    <a:cubicBezTo>
                      <a:pt x="1160" y="4981"/>
                      <a:pt x="1178" y="4800"/>
                      <a:pt x="1124" y="4673"/>
                    </a:cubicBezTo>
                    <a:cubicBezTo>
                      <a:pt x="1033" y="4383"/>
                      <a:pt x="1269" y="3967"/>
                      <a:pt x="1395" y="3677"/>
                    </a:cubicBezTo>
                    <a:cubicBezTo>
                      <a:pt x="1504" y="3387"/>
                      <a:pt x="1142" y="3532"/>
                      <a:pt x="1178" y="3261"/>
                    </a:cubicBezTo>
                    <a:cubicBezTo>
                      <a:pt x="1196" y="2935"/>
                      <a:pt x="1124" y="2609"/>
                      <a:pt x="979" y="2319"/>
                    </a:cubicBezTo>
                    <a:cubicBezTo>
                      <a:pt x="816" y="1866"/>
                      <a:pt x="1667" y="1721"/>
                      <a:pt x="1667" y="1721"/>
                    </a:cubicBezTo>
                    <a:lnTo>
                      <a:pt x="9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5859300" y="3914625"/>
                <a:ext cx="41225" cy="126775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5071" extrusionOk="0">
                    <a:moveTo>
                      <a:pt x="1087" y="0"/>
                    </a:moveTo>
                    <a:cubicBezTo>
                      <a:pt x="472" y="217"/>
                      <a:pt x="19" y="1395"/>
                      <a:pt x="1" y="1721"/>
                    </a:cubicBezTo>
                    <a:cubicBezTo>
                      <a:pt x="1" y="2047"/>
                      <a:pt x="508" y="3242"/>
                      <a:pt x="562" y="3405"/>
                    </a:cubicBezTo>
                    <a:cubicBezTo>
                      <a:pt x="616" y="3568"/>
                      <a:pt x="472" y="3948"/>
                      <a:pt x="508" y="4274"/>
                    </a:cubicBezTo>
                    <a:cubicBezTo>
                      <a:pt x="490" y="4528"/>
                      <a:pt x="381" y="4763"/>
                      <a:pt x="200" y="4926"/>
                    </a:cubicBezTo>
                    <a:cubicBezTo>
                      <a:pt x="345" y="4908"/>
                      <a:pt x="472" y="4817"/>
                      <a:pt x="562" y="4691"/>
                    </a:cubicBezTo>
                    <a:lnTo>
                      <a:pt x="562" y="4691"/>
                    </a:lnTo>
                    <a:cubicBezTo>
                      <a:pt x="562" y="4835"/>
                      <a:pt x="508" y="4962"/>
                      <a:pt x="435" y="5071"/>
                    </a:cubicBezTo>
                    <a:cubicBezTo>
                      <a:pt x="562" y="5053"/>
                      <a:pt x="653" y="4962"/>
                      <a:pt x="689" y="4853"/>
                    </a:cubicBezTo>
                    <a:cubicBezTo>
                      <a:pt x="725" y="4908"/>
                      <a:pt x="743" y="4980"/>
                      <a:pt x="743" y="5053"/>
                    </a:cubicBezTo>
                    <a:cubicBezTo>
                      <a:pt x="834" y="4944"/>
                      <a:pt x="870" y="4781"/>
                      <a:pt x="834" y="4636"/>
                    </a:cubicBezTo>
                    <a:cubicBezTo>
                      <a:pt x="761" y="4328"/>
                      <a:pt x="1051" y="3948"/>
                      <a:pt x="1196" y="3676"/>
                    </a:cubicBezTo>
                    <a:cubicBezTo>
                      <a:pt x="1323" y="3387"/>
                      <a:pt x="961" y="3513"/>
                      <a:pt x="1015" y="3242"/>
                    </a:cubicBezTo>
                    <a:cubicBezTo>
                      <a:pt x="1069" y="2916"/>
                      <a:pt x="1033" y="2590"/>
                      <a:pt x="924" y="2282"/>
                    </a:cubicBezTo>
                    <a:cubicBezTo>
                      <a:pt x="798" y="1829"/>
                      <a:pt x="1649" y="1757"/>
                      <a:pt x="1649" y="1757"/>
                    </a:cubicBez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5784600" y="3870250"/>
                <a:ext cx="38500" cy="6930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772" extrusionOk="0">
                    <a:moveTo>
                      <a:pt x="580" y="0"/>
                    </a:moveTo>
                    <a:cubicBezTo>
                      <a:pt x="453" y="363"/>
                      <a:pt x="761" y="1069"/>
                      <a:pt x="761" y="1069"/>
                    </a:cubicBezTo>
                    <a:cubicBezTo>
                      <a:pt x="761" y="1069"/>
                      <a:pt x="309" y="1648"/>
                      <a:pt x="236" y="1757"/>
                    </a:cubicBezTo>
                    <a:cubicBezTo>
                      <a:pt x="91" y="1902"/>
                      <a:pt x="1" y="2119"/>
                      <a:pt x="1" y="2337"/>
                    </a:cubicBezTo>
                    <a:cubicBezTo>
                      <a:pt x="1" y="2518"/>
                      <a:pt x="91" y="2681"/>
                      <a:pt x="254" y="2771"/>
                    </a:cubicBezTo>
                    <a:cubicBezTo>
                      <a:pt x="218" y="2681"/>
                      <a:pt x="218" y="2590"/>
                      <a:pt x="272" y="2518"/>
                    </a:cubicBezTo>
                    <a:cubicBezTo>
                      <a:pt x="272" y="2626"/>
                      <a:pt x="363" y="2699"/>
                      <a:pt x="471" y="2717"/>
                    </a:cubicBezTo>
                    <a:cubicBezTo>
                      <a:pt x="363" y="2590"/>
                      <a:pt x="490" y="2373"/>
                      <a:pt x="490" y="2373"/>
                    </a:cubicBezTo>
                    <a:cubicBezTo>
                      <a:pt x="490" y="2463"/>
                      <a:pt x="544" y="2554"/>
                      <a:pt x="634" y="2572"/>
                    </a:cubicBezTo>
                    <a:cubicBezTo>
                      <a:pt x="598" y="2500"/>
                      <a:pt x="598" y="2409"/>
                      <a:pt x="616" y="2318"/>
                    </a:cubicBezTo>
                    <a:cubicBezTo>
                      <a:pt x="634" y="2192"/>
                      <a:pt x="598" y="2065"/>
                      <a:pt x="544" y="1956"/>
                    </a:cubicBezTo>
                    <a:cubicBezTo>
                      <a:pt x="634" y="1884"/>
                      <a:pt x="743" y="1829"/>
                      <a:pt x="852" y="1775"/>
                    </a:cubicBezTo>
                    <a:cubicBezTo>
                      <a:pt x="1105" y="1630"/>
                      <a:pt x="1341" y="1431"/>
                      <a:pt x="1323" y="1141"/>
                    </a:cubicBezTo>
                    <a:cubicBezTo>
                      <a:pt x="1323" y="833"/>
                      <a:pt x="1232" y="761"/>
                      <a:pt x="1377" y="616"/>
                    </a:cubicBezTo>
                    <a:cubicBezTo>
                      <a:pt x="1540" y="453"/>
                      <a:pt x="1486" y="73"/>
                      <a:pt x="1486" y="73"/>
                    </a:cubicBez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5700400" y="3839000"/>
                <a:ext cx="301550" cy="189625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585" extrusionOk="0">
                    <a:moveTo>
                      <a:pt x="1938" y="1"/>
                    </a:moveTo>
                    <a:cubicBezTo>
                      <a:pt x="1938" y="1"/>
                      <a:pt x="942" y="508"/>
                      <a:pt x="1051" y="1305"/>
                    </a:cubicBezTo>
                    <a:cubicBezTo>
                      <a:pt x="743" y="1377"/>
                      <a:pt x="525" y="1649"/>
                      <a:pt x="507" y="1957"/>
                    </a:cubicBezTo>
                    <a:cubicBezTo>
                      <a:pt x="507" y="2246"/>
                      <a:pt x="344" y="2518"/>
                      <a:pt x="91" y="2663"/>
                    </a:cubicBezTo>
                    <a:cubicBezTo>
                      <a:pt x="0" y="2754"/>
                      <a:pt x="199" y="3079"/>
                      <a:pt x="489" y="3170"/>
                    </a:cubicBezTo>
                    <a:lnTo>
                      <a:pt x="707" y="3206"/>
                    </a:lnTo>
                    <a:cubicBezTo>
                      <a:pt x="719" y="3207"/>
                      <a:pt x="730" y="3208"/>
                      <a:pt x="742" y="3208"/>
                    </a:cubicBezTo>
                    <a:cubicBezTo>
                      <a:pt x="964" y="3208"/>
                      <a:pt x="1162" y="3050"/>
                      <a:pt x="1214" y="2844"/>
                    </a:cubicBezTo>
                    <a:cubicBezTo>
                      <a:pt x="1395" y="2500"/>
                      <a:pt x="1739" y="2283"/>
                      <a:pt x="2119" y="2283"/>
                    </a:cubicBezTo>
                    <a:cubicBezTo>
                      <a:pt x="3423" y="2301"/>
                      <a:pt x="4039" y="2663"/>
                      <a:pt x="4039" y="2663"/>
                    </a:cubicBezTo>
                    <a:cubicBezTo>
                      <a:pt x="4076" y="2658"/>
                      <a:pt x="4112" y="2655"/>
                      <a:pt x="4146" y="2655"/>
                    </a:cubicBezTo>
                    <a:cubicBezTo>
                      <a:pt x="4849" y="2655"/>
                      <a:pt x="5005" y="3677"/>
                      <a:pt x="5868" y="4401"/>
                    </a:cubicBezTo>
                    <a:cubicBezTo>
                      <a:pt x="6610" y="5017"/>
                      <a:pt x="8059" y="5687"/>
                      <a:pt x="8059" y="5687"/>
                    </a:cubicBezTo>
                    <a:cubicBezTo>
                      <a:pt x="8608" y="7299"/>
                      <a:pt x="10113" y="7585"/>
                      <a:pt x="11113" y="7585"/>
                    </a:cubicBezTo>
                    <a:cubicBezTo>
                      <a:pt x="11664" y="7585"/>
                      <a:pt x="12061" y="7498"/>
                      <a:pt x="12061" y="7498"/>
                    </a:cubicBezTo>
                    <a:lnTo>
                      <a:pt x="12025" y="7118"/>
                    </a:lnTo>
                    <a:cubicBezTo>
                      <a:pt x="11841" y="7176"/>
                      <a:pt x="11665" y="7204"/>
                      <a:pt x="11496" y="7204"/>
                    </a:cubicBezTo>
                    <a:cubicBezTo>
                      <a:pt x="10186" y="7204"/>
                      <a:pt x="9290" y="5502"/>
                      <a:pt x="8168" y="2663"/>
                    </a:cubicBezTo>
                    <a:cubicBezTo>
                      <a:pt x="7519" y="1014"/>
                      <a:pt x="6155" y="611"/>
                      <a:pt x="4978" y="611"/>
                    </a:cubicBezTo>
                    <a:cubicBezTo>
                      <a:pt x="3853" y="611"/>
                      <a:pt x="2898" y="979"/>
                      <a:pt x="2898" y="979"/>
                    </a:cubicBezTo>
                    <a:cubicBezTo>
                      <a:pt x="2827" y="976"/>
                      <a:pt x="2757" y="974"/>
                      <a:pt x="2686" y="974"/>
                    </a:cubicBezTo>
                    <a:cubicBezTo>
                      <a:pt x="2358" y="974"/>
                      <a:pt x="2030" y="1007"/>
                      <a:pt x="1703" y="1051"/>
                    </a:cubicBezTo>
                    <a:cubicBezTo>
                      <a:pt x="1811" y="743"/>
                      <a:pt x="2029" y="472"/>
                      <a:pt x="2318" y="291"/>
                    </a:cubicBezTo>
                    <a:lnTo>
                      <a:pt x="2318" y="291"/>
                    </a:lnTo>
                    <a:cubicBezTo>
                      <a:pt x="2318" y="291"/>
                      <a:pt x="1793" y="417"/>
                      <a:pt x="1612" y="653"/>
                    </a:cubicBezTo>
                    <a:cubicBezTo>
                      <a:pt x="1648" y="417"/>
                      <a:pt x="1757" y="182"/>
                      <a:pt x="1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7" name="Google Shape;387;p19"/>
          <p:cNvGrpSpPr/>
          <p:nvPr/>
        </p:nvGrpSpPr>
        <p:grpSpPr>
          <a:xfrm>
            <a:off x="4321792" y="258450"/>
            <a:ext cx="4718276" cy="2623290"/>
            <a:chOff x="4321792" y="258450"/>
            <a:chExt cx="4718276" cy="2623290"/>
          </a:xfrm>
        </p:grpSpPr>
        <p:sp>
          <p:nvSpPr>
            <p:cNvPr id="388" name="Google Shape;388;p19"/>
            <p:cNvSpPr/>
            <p:nvPr/>
          </p:nvSpPr>
          <p:spPr>
            <a:xfrm>
              <a:off x="5223161" y="999423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4686573" y="1212685"/>
              <a:ext cx="142905" cy="75612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4525275" y="512903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4321792" y="769227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8904967" y="2798551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8555388" y="425656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8082325" y="258450"/>
              <a:ext cx="185099" cy="88934"/>
            </a:xfrm>
            <a:custGeom>
              <a:avLst/>
              <a:gdLst/>
              <a:ahLst/>
              <a:cxnLst/>
              <a:rect l="l" t="t" r="r" b="b"/>
              <a:pathLst>
                <a:path w="870" h="418" extrusionOk="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19"/>
          <p:cNvGrpSpPr/>
          <p:nvPr/>
        </p:nvGrpSpPr>
        <p:grpSpPr>
          <a:xfrm flipH="1">
            <a:off x="-299503" y="120142"/>
            <a:ext cx="9770096" cy="3659557"/>
            <a:chOff x="-235821" y="120142"/>
            <a:chExt cx="9770096" cy="3659557"/>
          </a:xfrm>
        </p:grpSpPr>
        <p:sp>
          <p:nvSpPr>
            <p:cNvPr id="396" name="Google Shape;396;p19"/>
            <p:cNvSpPr/>
            <p:nvPr/>
          </p:nvSpPr>
          <p:spPr>
            <a:xfrm>
              <a:off x="8801054" y="24016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8972250" y="791730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-12" y="3392464"/>
            <a:ext cx="2579275" cy="2158467"/>
            <a:chOff x="-125002" y="3399213"/>
            <a:chExt cx="2579275" cy="2158467"/>
          </a:xfrm>
        </p:grpSpPr>
        <p:sp>
          <p:nvSpPr>
            <p:cNvPr id="404" name="Google Shape;404;p19"/>
            <p:cNvSpPr/>
            <p:nvPr/>
          </p:nvSpPr>
          <p:spPr>
            <a:xfrm>
              <a:off x="-125002" y="3399213"/>
              <a:ext cx="2579275" cy="2158467"/>
            </a:xfrm>
            <a:custGeom>
              <a:avLst/>
              <a:gdLst/>
              <a:ahLst/>
              <a:cxnLst/>
              <a:rect l="l" t="t" r="r" b="b"/>
              <a:pathLst>
                <a:path w="25970" h="21733" extrusionOk="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-124978" y="3537944"/>
              <a:ext cx="2090037" cy="1751861"/>
            </a:xfrm>
            <a:custGeom>
              <a:avLst/>
              <a:gdLst/>
              <a:ahLst/>
              <a:cxnLst/>
              <a:rect l="l" t="t" r="r" b="b"/>
              <a:pathLst>
                <a:path w="21044" h="17639" extrusionOk="0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 txBox="1">
            <a:spLocks noGrp="1"/>
          </p:cNvSpPr>
          <p:nvPr>
            <p:ph type="title"/>
          </p:nvPr>
        </p:nvSpPr>
        <p:spPr>
          <a:xfrm>
            <a:off x="3304278" y="2117332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7" name="Google Shape;407;p19"/>
          <p:cNvSpPr txBox="1">
            <a:spLocks noGrp="1"/>
          </p:cNvSpPr>
          <p:nvPr>
            <p:ph type="title" idx="2" hasCustomPrompt="1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8" name="Google Shape;408;p19"/>
          <p:cNvSpPr txBox="1">
            <a:spLocks noGrp="1"/>
          </p:cNvSpPr>
          <p:nvPr>
            <p:ph type="subTitle" idx="1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/>
          <p:nvPr/>
        </p:nvSpPr>
        <p:spPr>
          <a:xfrm flipH="1">
            <a:off x="71283" y="419688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0"/>
          <p:cNvSpPr/>
          <p:nvPr/>
        </p:nvSpPr>
        <p:spPr>
          <a:xfrm>
            <a:off x="6119733" y="2874964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0"/>
          <p:cNvSpPr/>
          <p:nvPr/>
        </p:nvSpPr>
        <p:spPr>
          <a:xfrm>
            <a:off x="-35675" y="4234571"/>
            <a:ext cx="9205018" cy="1195156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-36975" y="4574525"/>
            <a:ext cx="9205018" cy="1022388"/>
          </a:xfrm>
          <a:custGeom>
            <a:avLst/>
            <a:gdLst/>
            <a:ahLst/>
            <a:cxnLst/>
            <a:rect l="l" t="t" r="r" b="b"/>
            <a:pathLst>
              <a:path w="63855" h="26133" extrusionOk="0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" name="Google Shape;414;p20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415" name="Google Shape;415;p20"/>
            <p:cNvSpPr/>
            <p:nvPr/>
          </p:nvSpPr>
          <p:spPr>
            <a:xfrm>
              <a:off x="3140397" y="3155581"/>
              <a:ext cx="79255" cy="516352"/>
            </a:xfrm>
            <a:custGeom>
              <a:avLst/>
              <a:gdLst/>
              <a:ahLst/>
              <a:cxnLst/>
              <a:rect l="l" t="t" r="r" b="b"/>
              <a:pathLst>
                <a:path w="798" h="5199" extrusionOk="0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3183601" y="3443407"/>
              <a:ext cx="134972" cy="72005"/>
            </a:xfrm>
            <a:custGeom>
              <a:avLst/>
              <a:gdLst/>
              <a:ahLst/>
              <a:cxnLst/>
              <a:rect l="l" t="t" r="r" b="b"/>
              <a:pathLst>
                <a:path w="1359" h="725" extrusionOk="0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036112" y="3340910"/>
              <a:ext cx="142223" cy="174501"/>
            </a:xfrm>
            <a:custGeom>
              <a:avLst/>
              <a:gdLst/>
              <a:ahLst/>
              <a:cxnLst/>
              <a:rect l="l" t="t" r="r" b="b"/>
              <a:pathLst>
                <a:path w="1432" h="1757" extrusionOk="0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3185388" y="3452445"/>
              <a:ext cx="84619" cy="54029"/>
            </a:xfrm>
            <a:custGeom>
              <a:avLst/>
              <a:gdLst/>
              <a:ahLst/>
              <a:cxnLst/>
              <a:rect l="l" t="t" r="r" b="b"/>
              <a:pathLst>
                <a:path w="852" h="544" extrusionOk="0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3188964" y="3337334"/>
              <a:ext cx="147586" cy="131397"/>
            </a:xfrm>
            <a:custGeom>
              <a:avLst/>
              <a:gdLst/>
              <a:ahLst/>
              <a:cxnLst/>
              <a:rect l="l" t="t" r="r" b="b"/>
              <a:pathLst>
                <a:path w="1486" h="1323" extrusionOk="0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237531" y="3328296"/>
              <a:ext cx="64854" cy="91869"/>
            </a:xfrm>
            <a:custGeom>
              <a:avLst/>
              <a:gdLst/>
              <a:ahLst/>
              <a:cxnLst/>
              <a:rect l="l" t="t" r="r" b="b"/>
              <a:pathLst>
                <a:path w="653" h="925" extrusionOk="0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201577" y="3243776"/>
              <a:ext cx="93656" cy="156524"/>
            </a:xfrm>
            <a:custGeom>
              <a:avLst/>
              <a:gdLst/>
              <a:ahLst/>
              <a:cxnLst/>
              <a:rect l="l" t="t" r="r" b="b"/>
              <a:pathLst>
                <a:path w="943" h="1576" extrusionOk="0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3219554" y="3216761"/>
              <a:ext cx="32477" cy="133185"/>
            </a:xfrm>
            <a:custGeom>
              <a:avLst/>
              <a:gdLst/>
              <a:ahLst/>
              <a:cxnLst/>
              <a:rect l="l" t="t" r="r" b="b"/>
              <a:pathLst>
                <a:path w="327" h="1341" extrusionOk="0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3162048" y="3195209"/>
              <a:ext cx="36052" cy="93656"/>
            </a:xfrm>
            <a:custGeom>
              <a:avLst/>
              <a:gdLst/>
              <a:ahLst/>
              <a:cxnLst/>
              <a:rect l="l" t="t" r="r" b="b"/>
              <a:pathLst>
                <a:path w="363" h="943" extrusionOk="0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3109906" y="3180808"/>
              <a:ext cx="50453" cy="84619"/>
            </a:xfrm>
            <a:custGeom>
              <a:avLst/>
              <a:gdLst/>
              <a:ahLst/>
              <a:cxnLst/>
              <a:rect l="l" t="t" r="r" b="b"/>
              <a:pathLst>
                <a:path w="508" h="852" extrusionOk="0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3153010" y="3274366"/>
              <a:ext cx="46878" cy="176289"/>
            </a:xfrm>
            <a:custGeom>
              <a:avLst/>
              <a:gdLst/>
              <a:ahLst/>
              <a:cxnLst/>
              <a:rect l="l" t="t" r="r" b="b"/>
              <a:pathLst>
                <a:path w="472" h="1775" extrusionOk="0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3068490" y="3263541"/>
              <a:ext cx="32477" cy="214129"/>
            </a:xfrm>
            <a:custGeom>
              <a:avLst/>
              <a:gdLst/>
              <a:ahLst/>
              <a:cxnLst/>
              <a:rect l="l" t="t" r="r" b="b"/>
              <a:pathLst>
                <a:path w="327" h="2156" extrusionOk="0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3084679" y="3294131"/>
              <a:ext cx="27114" cy="75680"/>
            </a:xfrm>
            <a:custGeom>
              <a:avLst/>
              <a:gdLst/>
              <a:ahLst/>
              <a:cxnLst/>
              <a:rect l="l" t="t" r="r" b="b"/>
              <a:pathLst>
                <a:path w="273" h="762" extrusionOk="0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117057" y="3376863"/>
              <a:ext cx="39628" cy="131397"/>
            </a:xfrm>
            <a:custGeom>
              <a:avLst/>
              <a:gdLst/>
              <a:ahLst/>
              <a:cxnLst/>
              <a:rect l="l" t="t" r="r" b="b"/>
              <a:pathLst>
                <a:path w="399" h="1323" extrusionOk="0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20"/>
          <p:cNvSpPr/>
          <p:nvPr/>
        </p:nvSpPr>
        <p:spPr>
          <a:xfrm flipH="1">
            <a:off x="7704602" y="350725"/>
            <a:ext cx="899419" cy="810828"/>
          </a:xfrm>
          <a:custGeom>
            <a:avLst/>
            <a:gdLst/>
            <a:ahLst/>
            <a:cxnLst/>
            <a:rect l="l" t="t" r="r" b="b"/>
            <a:pathLst>
              <a:path w="9056" h="8164" extrusionOk="0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430;p20"/>
          <p:cNvGrpSpPr/>
          <p:nvPr/>
        </p:nvGrpSpPr>
        <p:grpSpPr>
          <a:xfrm>
            <a:off x="-255528" y="120142"/>
            <a:ext cx="9574521" cy="2451607"/>
            <a:chOff x="-235821" y="120142"/>
            <a:chExt cx="9574521" cy="2451607"/>
          </a:xfrm>
        </p:grpSpPr>
        <p:sp>
          <p:nvSpPr>
            <p:cNvPr id="431" name="Google Shape;431;p20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rot="10800000" flipH="1">
              <a:off x="-36432" y="252598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20"/>
          <p:cNvSpPr/>
          <p:nvPr/>
        </p:nvSpPr>
        <p:spPr>
          <a:xfrm flipH="1">
            <a:off x="6223572" y="4104477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20"/>
          <p:cNvGrpSpPr/>
          <p:nvPr/>
        </p:nvGrpSpPr>
        <p:grpSpPr>
          <a:xfrm flipH="1">
            <a:off x="-190328" y="155766"/>
            <a:ext cx="9147253" cy="1363189"/>
            <a:chOff x="258140" y="186741"/>
            <a:chExt cx="9147253" cy="1363189"/>
          </a:xfrm>
        </p:grpSpPr>
        <p:grpSp>
          <p:nvGrpSpPr>
            <p:cNvPr id="440" name="Google Shape;440;p20"/>
            <p:cNvGrpSpPr/>
            <p:nvPr/>
          </p:nvGrpSpPr>
          <p:grpSpPr>
            <a:xfrm>
              <a:off x="7973618" y="277577"/>
              <a:ext cx="1431775" cy="338278"/>
              <a:chOff x="7480343" y="808802"/>
              <a:chExt cx="1431775" cy="338278"/>
            </a:xfrm>
          </p:grpSpPr>
          <p:sp>
            <p:nvSpPr>
              <p:cNvPr id="441" name="Google Shape;441;p20"/>
              <p:cNvSpPr/>
              <p:nvPr/>
            </p:nvSpPr>
            <p:spPr>
              <a:xfrm>
                <a:off x="8379673" y="808802"/>
                <a:ext cx="233893" cy="86406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870" extrusionOk="0">
                    <a:moveTo>
                      <a:pt x="833" y="254"/>
                    </a:moveTo>
                    <a:cubicBezTo>
                      <a:pt x="833" y="290"/>
                      <a:pt x="507" y="453"/>
                      <a:pt x="453" y="489"/>
                    </a:cubicBezTo>
                    <a:cubicBezTo>
                      <a:pt x="326" y="598"/>
                      <a:pt x="163" y="671"/>
                      <a:pt x="0" y="707"/>
                    </a:cubicBezTo>
                    <a:cubicBezTo>
                      <a:pt x="163" y="815"/>
                      <a:pt x="453" y="743"/>
                      <a:pt x="670" y="725"/>
                    </a:cubicBezTo>
                    <a:cubicBezTo>
                      <a:pt x="906" y="689"/>
                      <a:pt x="833" y="689"/>
                      <a:pt x="942" y="634"/>
                    </a:cubicBezTo>
                    <a:lnTo>
                      <a:pt x="960" y="634"/>
                    </a:lnTo>
                    <a:lnTo>
                      <a:pt x="1014" y="634"/>
                    </a:lnTo>
                    <a:cubicBezTo>
                      <a:pt x="1123" y="598"/>
                      <a:pt x="1250" y="580"/>
                      <a:pt x="1359" y="580"/>
                    </a:cubicBezTo>
                    <a:cubicBezTo>
                      <a:pt x="1431" y="707"/>
                      <a:pt x="1395" y="671"/>
                      <a:pt x="1395" y="834"/>
                    </a:cubicBezTo>
                    <a:cubicBezTo>
                      <a:pt x="1576" y="797"/>
                      <a:pt x="1703" y="870"/>
                      <a:pt x="1992" y="797"/>
                    </a:cubicBezTo>
                    <a:cubicBezTo>
                      <a:pt x="1956" y="707"/>
                      <a:pt x="1811" y="580"/>
                      <a:pt x="1721" y="526"/>
                    </a:cubicBezTo>
                    <a:cubicBezTo>
                      <a:pt x="1920" y="598"/>
                      <a:pt x="2137" y="652"/>
                      <a:pt x="2355" y="671"/>
                    </a:cubicBezTo>
                    <a:cubicBezTo>
                      <a:pt x="2355" y="652"/>
                      <a:pt x="2355" y="616"/>
                      <a:pt x="2336" y="580"/>
                    </a:cubicBezTo>
                    <a:cubicBezTo>
                      <a:pt x="1884" y="471"/>
                      <a:pt x="1793" y="326"/>
                      <a:pt x="1340" y="164"/>
                    </a:cubicBezTo>
                    <a:cubicBezTo>
                      <a:pt x="1123" y="73"/>
                      <a:pt x="1232" y="19"/>
                      <a:pt x="1051" y="1"/>
                    </a:cubicBezTo>
                    <a:cubicBezTo>
                      <a:pt x="906" y="145"/>
                      <a:pt x="1033" y="73"/>
                      <a:pt x="1051" y="2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7804121" y="878921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3" y="146"/>
                    </a:moveTo>
                    <a:cubicBezTo>
                      <a:pt x="507" y="200"/>
                      <a:pt x="272" y="472"/>
                      <a:pt x="0" y="327"/>
                    </a:cubicBezTo>
                    <a:cubicBezTo>
                      <a:pt x="36" y="472"/>
                      <a:pt x="109" y="490"/>
                      <a:pt x="290" y="526"/>
                    </a:cubicBezTo>
                    <a:cubicBezTo>
                      <a:pt x="507" y="562"/>
                      <a:pt x="471" y="526"/>
                      <a:pt x="670" y="490"/>
                    </a:cubicBezTo>
                    <a:cubicBezTo>
                      <a:pt x="815" y="490"/>
                      <a:pt x="960" y="490"/>
                      <a:pt x="1105" y="490"/>
                    </a:cubicBezTo>
                    <a:cubicBezTo>
                      <a:pt x="1286" y="490"/>
                      <a:pt x="1286" y="598"/>
                      <a:pt x="1340" y="725"/>
                    </a:cubicBezTo>
                    <a:lnTo>
                      <a:pt x="1358" y="725"/>
                    </a:lnTo>
                    <a:cubicBezTo>
                      <a:pt x="1377" y="834"/>
                      <a:pt x="1377" y="725"/>
                      <a:pt x="1395" y="725"/>
                    </a:cubicBezTo>
                    <a:lnTo>
                      <a:pt x="1485" y="761"/>
                    </a:lnTo>
                    <a:cubicBezTo>
                      <a:pt x="1594" y="816"/>
                      <a:pt x="1431" y="816"/>
                      <a:pt x="1503" y="780"/>
                    </a:cubicBezTo>
                    <a:lnTo>
                      <a:pt x="1594" y="761"/>
                    </a:lnTo>
                    <a:lnTo>
                      <a:pt x="1684" y="761"/>
                    </a:lnTo>
                    <a:cubicBezTo>
                      <a:pt x="1757" y="761"/>
                      <a:pt x="1811" y="743"/>
                      <a:pt x="1866" y="707"/>
                    </a:cubicBezTo>
                    <a:cubicBezTo>
                      <a:pt x="1829" y="562"/>
                      <a:pt x="1684" y="562"/>
                      <a:pt x="1558" y="454"/>
                    </a:cubicBezTo>
                    <a:cubicBezTo>
                      <a:pt x="2083" y="435"/>
                      <a:pt x="2173" y="490"/>
                      <a:pt x="2282" y="200"/>
                    </a:cubicBezTo>
                    <a:cubicBezTo>
                      <a:pt x="2010" y="200"/>
                      <a:pt x="1884" y="327"/>
                      <a:pt x="1558" y="182"/>
                    </a:cubicBezTo>
                    <a:cubicBezTo>
                      <a:pt x="1340" y="109"/>
                      <a:pt x="1123" y="37"/>
                      <a:pt x="906" y="1"/>
                    </a:cubicBezTo>
                    <a:cubicBezTo>
                      <a:pt x="870" y="37"/>
                      <a:pt x="906" y="19"/>
                      <a:pt x="870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8692626" y="1028197"/>
                <a:ext cx="219492" cy="100907"/>
              </a:xfrm>
              <a:custGeom>
                <a:avLst/>
                <a:gdLst/>
                <a:ahLst/>
                <a:cxnLst/>
                <a:rect l="l" t="t" r="r" b="b"/>
                <a:pathLst>
                  <a:path w="2210" h="1016" extrusionOk="0">
                    <a:moveTo>
                      <a:pt x="779" y="254"/>
                    </a:moveTo>
                    <a:cubicBezTo>
                      <a:pt x="272" y="254"/>
                      <a:pt x="616" y="309"/>
                      <a:pt x="109" y="436"/>
                    </a:cubicBezTo>
                    <a:lnTo>
                      <a:pt x="0" y="472"/>
                    </a:lnTo>
                    <a:cubicBezTo>
                      <a:pt x="308" y="562"/>
                      <a:pt x="616" y="580"/>
                      <a:pt x="924" y="544"/>
                    </a:cubicBezTo>
                    <a:cubicBezTo>
                      <a:pt x="1268" y="508"/>
                      <a:pt x="1250" y="1015"/>
                      <a:pt x="1648" y="780"/>
                    </a:cubicBezTo>
                    <a:lnTo>
                      <a:pt x="1467" y="635"/>
                    </a:lnTo>
                    <a:cubicBezTo>
                      <a:pt x="1359" y="544"/>
                      <a:pt x="1431" y="562"/>
                      <a:pt x="1340" y="472"/>
                    </a:cubicBezTo>
                    <a:cubicBezTo>
                      <a:pt x="1666" y="399"/>
                      <a:pt x="2119" y="417"/>
                      <a:pt x="2210" y="128"/>
                    </a:cubicBezTo>
                    <a:cubicBezTo>
                      <a:pt x="1811" y="273"/>
                      <a:pt x="1612" y="110"/>
                      <a:pt x="1268" y="146"/>
                    </a:cubicBezTo>
                    <a:cubicBezTo>
                      <a:pt x="960" y="182"/>
                      <a:pt x="1123" y="200"/>
                      <a:pt x="870" y="91"/>
                    </a:cubicBezTo>
                    <a:cubicBezTo>
                      <a:pt x="670" y="1"/>
                      <a:pt x="707" y="164"/>
                      <a:pt x="725" y="200"/>
                    </a:cubicBezTo>
                    <a:cubicBezTo>
                      <a:pt x="833" y="381"/>
                      <a:pt x="725" y="128"/>
                      <a:pt x="7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8165641" y="949139"/>
                <a:ext cx="226742" cy="10080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1015" extrusionOk="0">
                    <a:moveTo>
                      <a:pt x="0" y="435"/>
                    </a:moveTo>
                    <a:cubicBezTo>
                      <a:pt x="290" y="489"/>
                      <a:pt x="996" y="561"/>
                      <a:pt x="1033" y="561"/>
                    </a:cubicBezTo>
                    <a:cubicBezTo>
                      <a:pt x="1286" y="652"/>
                      <a:pt x="1268" y="1014"/>
                      <a:pt x="1793" y="815"/>
                    </a:cubicBezTo>
                    <a:cubicBezTo>
                      <a:pt x="1739" y="706"/>
                      <a:pt x="1721" y="779"/>
                      <a:pt x="1503" y="543"/>
                    </a:cubicBezTo>
                    <a:cubicBezTo>
                      <a:pt x="1540" y="525"/>
                      <a:pt x="2228" y="326"/>
                      <a:pt x="2282" y="0"/>
                    </a:cubicBezTo>
                    <a:cubicBezTo>
                      <a:pt x="2101" y="73"/>
                      <a:pt x="1920" y="127"/>
                      <a:pt x="1739" y="163"/>
                    </a:cubicBezTo>
                    <a:cubicBezTo>
                      <a:pt x="1612" y="163"/>
                      <a:pt x="1503" y="163"/>
                      <a:pt x="1395" y="163"/>
                    </a:cubicBezTo>
                    <a:cubicBezTo>
                      <a:pt x="1268" y="199"/>
                      <a:pt x="1232" y="254"/>
                      <a:pt x="1087" y="235"/>
                    </a:cubicBezTo>
                    <a:cubicBezTo>
                      <a:pt x="978" y="217"/>
                      <a:pt x="906" y="163"/>
                      <a:pt x="833" y="163"/>
                    </a:cubicBezTo>
                    <a:cubicBezTo>
                      <a:pt x="616" y="163"/>
                      <a:pt x="888" y="199"/>
                      <a:pt x="598" y="290"/>
                    </a:cubicBezTo>
                    <a:cubicBezTo>
                      <a:pt x="471" y="326"/>
                      <a:pt x="326" y="362"/>
                      <a:pt x="181" y="380"/>
                    </a:cubicBezTo>
                    <a:cubicBezTo>
                      <a:pt x="0" y="398"/>
                      <a:pt x="73" y="362"/>
                      <a:pt x="0" y="4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7480343" y="1064249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4" y="145"/>
                    </a:moveTo>
                    <a:cubicBezTo>
                      <a:pt x="508" y="199"/>
                      <a:pt x="290" y="471"/>
                      <a:pt x="1" y="326"/>
                    </a:cubicBezTo>
                    <a:cubicBezTo>
                      <a:pt x="37" y="471"/>
                      <a:pt x="127" y="489"/>
                      <a:pt x="290" y="525"/>
                    </a:cubicBezTo>
                    <a:cubicBezTo>
                      <a:pt x="508" y="561"/>
                      <a:pt x="471" y="525"/>
                      <a:pt x="671" y="489"/>
                    </a:cubicBezTo>
                    <a:cubicBezTo>
                      <a:pt x="815" y="489"/>
                      <a:pt x="978" y="489"/>
                      <a:pt x="1123" y="489"/>
                    </a:cubicBezTo>
                    <a:cubicBezTo>
                      <a:pt x="1304" y="489"/>
                      <a:pt x="1304" y="598"/>
                      <a:pt x="1341" y="724"/>
                    </a:cubicBezTo>
                    <a:lnTo>
                      <a:pt x="1359" y="724"/>
                    </a:lnTo>
                    <a:cubicBezTo>
                      <a:pt x="1395" y="833"/>
                      <a:pt x="1377" y="724"/>
                      <a:pt x="1395" y="724"/>
                    </a:cubicBezTo>
                    <a:lnTo>
                      <a:pt x="1486" y="761"/>
                    </a:lnTo>
                    <a:cubicBezTo>
                      <a:pt x="1594" y="815"/>
                      <a:pt x="1449" y="815"/>
                      <a:pt x="1522" y="779"/>
                    </a:cubicBezTo>
                    <a:lnTo>
                      <a:pt x="1594" y="761"/>
                    </a:lnTo>
                    <a:lnTo>
                      <a:pt x="1703" y="761"/>
                    </a:lnTo>
                    <a:cubicBezTo>
                      <a:pt x="1757" y="761"/>
                      <a:pt x="1812" y="743"/>
                      <a:pt x="1866" y="706"/>
                    </a:cubicBezTo>
                    <a:cubicBezTo>
                      <a:pt x="1830" y="561"/>
                      <a:pt x="1685" y="561"/>
                      <a:pt x="1558" y="453"/>
                    </a:cubicBezTo>
                    <a:cubicBezTo>
                      <a:pt x="2083" y="435"/>
                      <a:pt x="2192" y="489"/>
                      <a:pt x="2282" y="199"/>
                    </a:cubicBezTo>
                    <a:cubicBezTo>
                      <a:pt x="2029" y="199"/>
                      <a:pt x="1884" y="344"/>
                      <a:pt x="1576" y="181"/>
                    </a:cubicBezTo>
                    <a:cubicBezTo>
                      <a:pt x="1359" y="109"/>
                      <a:pt x="1141" y="36"/>
                      <a:pt x="906" y="0"/>
                    </a:cubicBezTo>
                    <a:cubicBezTo>
                      <a:pt x="906" y="18"/>
                      <a:pt x="888" y="36"/>
                      <a:pt x="888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20"/>
            <p:cNvGrpSpPr/>
            <p:nvPr/>
          </p:nvGrpSpPr>
          <p:grpSpPr>
            <a:xfrm flipH="1">
              <a:off x="258140" y="186741"/>
              <a:ext cx="2880180" cy="1363189"/>
              <a:chOff x="6031002" y="186741"/>
              <a:chExt cx="2880180" cy="1363189"/>
            </a:xfrm>
          </p:grpSpPr>
          <p:sp>
            <p:nvSpPr>
              <p:cNvPr id="447" name="Google Shape;447;p20"/>
              <p:cNvSpPr/>
              <p:nvPr/>
            </p:nvSpPr>
            <p:spPr>
              <a:xfrm>
                <a:off x="8760249" y="673260"/>
                <a:ext cx="150933" cy="5649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387" extrusionOk="0">
                    <a:moveTo>
                      <a:pt x="186" y="1"/>
                    </a:moveTo>
                    <a:cubicBezTo>
                      <a:pt x="125" y="1"/>
                      <a:pt x="62" y="12"/>
                      <a:pt x="1" y="36"/>
                    </a:cubicBezTo>
                    <a:cubicBezTo>
                      <a:pt x="14" y="34"/>
                      <a:pt x="27" y="34"/>
                      <a:pt x="40" y="34"/>
                    </a:cubicBezTo>
                    <a:cubicBezTo>
                      <a:pt x="210" y="34"/>
                      <a:pt x="385" y="141"/>
                      <a:pt x="435" y="325"/>
                    </a:cubicBezTo>
                    <a:cubicBezTo>
                      <a:pt x="435" y="343"/>
                      <a:pt x="472" y="380"/>
                      <a:pt x="490" y="380"/>
                    </a:cubicBezTo>
                    <a:cubicBezTo>
                      <a:pt x="503" y="384"/>
                      <a:pt x="517" y="386"/>
                      <a:pt x="530" y="386"/>
                    </a:cubicBezTo>
                    <a:cubicBezTo>
                      <a:pt x="569" y="386"/>
                      <a:pt x="603" y="366"/>
                      <a:pt x="617" y="325"/>
                    </a:cubicBezTo>
                    <a:cubicBezTo>
                      <a:pt x="635" y="235"/>
                      <a:pt x="689" y="162"/>
                      <a:pt x="779" y="108"/>
                    </a:cubicBezTo>
                    <a:cubicBezTo>
                      <a:pt x="811" y="84"/>
                      <a:pt x="853" y="71"/>
                      <a:pt x="895" y="71"/>
                    </a:cubicBezTo>
                    <a:cubicBezTo>
                      <a:pt x="949" y="71"/>
                      <a:pt x="1002" y="93"/>
                      <a:pt x="1033" y="144"/>
                    </a:cubicBezTo>
                    <a:cubicBezTo>
                      <a:pt x="990" y="58"/>
                      <a:pt x="902" y="6"/>
                      <a:pt x="804" y="6"/>
                    </a:cubicBezTo>
                    <a:cubicBezTo>
                      <a:pt x="778" y="6"/>
                      <a:pt x="752" y="10"/>
                      <a:pt x="725" y="17"/>
                    </a:cubicBezTo>
                    <a:cubicBezTo>
                      <a:pt x="656" y="41"/>
                      <a:pt x="587" y="86"/>
                      <a:pt x="527" y="139"/>
                    </a:cubicBezTo>
                    <a:lnTo>
                      <a:pt x="527" y="139"/>
                    </a:lnTo>
                    <a:cubicBezTo>
                      <a:pt x="434" y="50"/>
                      <a:pt x="313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8223661" y="886523"/>
                <a:ext cx="142905" cy="75612"/>
              </a:xfrm>
              <a:custGeom>
                <a:avLst/>
                <a:gdLst/>
                <a:ahLst/>
                <a:cxnLst/>
                <a:rect l="l" t="t" r="r" b="b"/>
                <a:pathLst>
                  <a:path w="979" h="518" extrusionOk="0">
                    <a:moveTo>
                      <a:pt x="923" y="1"/>
                    </a:moveTo>
                    <a:cubicBezTo>
                      <a:pt x="830" y="1"/>
                      <a:pt x="734" y="38"/>
                      <a:pt x="689" y="114"/>
                    </a:cubicBezTo>
                    <a:cubicBezTo>
                      <a:pt x="647" y="155"/>
                      <a:pt x="612" y="208"/>
                      <a:pt x="586" y="263"/>
                    </a:cubicBezTo>
                    <a:lnTo>
                      <a:pt x="586" y="263"/>
                    </a:lnTo>
                    <a:cubicBezTo>
                      <a:pt x="506" y="213"/>
                      <a:pt x="416" y="188"/>
                      <a:pt x="325" y="188"/>
                    </a:cubicBezTo>
                    <a:cubicBezTo>
                      <a:pt x="209" y="188"/>
                      <a:pt x="93" y="229"/>
                      <a:pt x="1" y="313"/>
                    </a:cubicBezTo>
                    <a:cubicBezTo>
                      <a:pt x="21" y="311"/>
                      <a:pt x="41" y="310"/>
                      <a:pt x="62" y="310"/>
                    </a:cubicBezTo>
                    <a:cubicBezTo>
                      <a:pt x="240" y="310"/>
                      <a:pt x="417" y="380"/>
                      <a:pt x="580" y="494"/>
                    </a:cubicBezTo>
                    <a:cubicBezTo>
                      <a:pt x="580" y="494"/>
                      <a:pt x="598" y="512"/>
                      <a:pt x="598" y="512"/>
                    </a:cubicBezTo>
                    <a:cubicBezTo>
                      <a:pt x="608" y="516"/>
                      <a:pt x="617" y="517"/>
                      <a:pt x="627" y="517"/>
                    </a:cubicBezTo>
                    <a:cubicBezTo>
                      <a:pt x="671" y="517"/>
                      <a:pt x="710" y="485"/>
                      <a:pt x="725" y="440"/>
                    </a:cubicBezTo>
                    <a:cubicBezTo>
                      <a:pt x="743" y="367"/>
                      <a:pt x="779" y="277"/>
                      <a:pt x="797" y="204"/>
                    </a:cubicBezTo>
                    <a:cubicBezTo>
                      <a:pt x="834" y="114"/>
                      <a:pt x="906" y="41"/>
                      <a:pt x="978" y="5"/>
                    </a:cubicBezTo>
                    <a:cubicBezTo>
                      <a:pt x="960" y="2"/>
                      <a:pt x="94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8062363" y="186741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7858880" y="443065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1" name="Google Shape;451;p20"/>
              <p:cNvGrpSpPr/>
              <p:nvPr/>
            </p:nvGrpSpPr>
            <p:grpSpPr>
              <a:xfrm>
                <a:off x="6031002" y="1200096"/>
                <a:ext cx="849263" cy="349834"/>
                <a:chOff x="1982290" y="600662"/>
                <a:chExt cx="163925" cy="67525"/>
              </a:xfrm>
            </p:grpSpPr>
            <p:sp>
              <p:nvSpPr>
                <p:cNvPr id="452" name="Google Shape;452;p20"/>
                <p:cNvSpPr/>
                <p:nvPr/>
              </p:nvSpPr>
              <p:spPr>
                <a:xfrm>
                  <a:off x="1982290" y="600662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0"/>
                <p:cNvSpPr/>
                <p:nvPr/>
              </p:nvSpPr>
              <p:spPr>
                <a:xfrm>
                  <a:off x="1987290" y="649237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20"/>
                <p:cNvSpPr/>
                <p:nvPr/>
              </p:nvSpPr>
              <p:spPr>
                <a:xfrm>
                  <a:off x="2124465" y="630062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55" name="Google Shape;455;p20"/>
          <p:cNvSpPr/>
          <p:nvPr/>
        </p:nvSpPr>
        <p:spPr>
          <a:xfrm flipH="1">
            <a:off x="3959239" y="831625"/>
            <a:ext cx="1212604" cy="516349"/>
          </a:xfrm>
          <a:custGeom>
            <a:avLst/>
            <a:gdLst/>
            <a:ahLst/>
            <a:cxnLst/>
            <a:rect l="l" t="t" r="r" b="b"/>
            <a:pathLst>
              <a:path w="12348" h="5258" extrusionOk="0">
                <a:moveTo>
                  <a:pt x="1920" y="3424"/>
                </a:moveTo>
                <a:lnTo>
                  <a:pt x="1920" y="3424"/>
                </a:lnTo>
                <a:cubicBezTo>
                  <a:pt x="1976" y="3428"/>
                  <a:pt x="2032" y="3435"/>
                  <a:pt x="2088" y="3443"/>
                </a:cubicBezTo>
                <a:lnTo>
                  <a:pt x="2088" y="3443"/>
                </a:lnTo>
                <a:cubicBezTo>
                  <a:pt x="2009" y="3424"/>
                  <a:pt x="1920" y="3424"/>
                  <a:pt x="1920" y="3424"/>
                </a:cubicBezTo>
                <a:close/>
                <a:moveTo>
                  <a:pt x="3327" y="3692"/>
                </a:moveTo>
                <a:cubicBezTo>
                  <a:pt x="3504" y="3692"/>
                  <a:pt x="3671" y="3719"/>
                  <a:pt x="3749" y="3804"/>
                </a:cubicBezTo>
                <a:cubicBezTo>
                  <a:pt x="3930" y="4003"/>
                  <a:pt x="4383" y="3931"/>
                  <a:pt x="4347" y="4057"/>
                </a:cubicBezTo>
                <a:cubicBezTo>
                  <a:pt x="4335" y="4139"/>
                  <a:pt x="4127" y="4236"/>
                  <a:pt x="3928" y="4236"/>
                </a:cubicBezTo>
                <a:cubicBezTo>
                  <a:pt x="3818" y="4236"/>
                  <a:pt x="3711" y="4207"/>
                  <a:pt x="3640" y="4130"/>
                </a:cubicBezTo>
                <a:cubicBezTo>
                  <a:pt x="3440" y="3967"/>
                  <a:pt x="3222" y="3828"/>
                  <a:pt x="2990" y="3717"/>
                </a:cubicBezTo>
                <a:lnTo>
                  <a:pt x="2990" y="3717"/>
                </a:lnTo>
                <a:cubicBezTo>
                  <a:pt x="3093" y="3703"/>
                  <a:pt x="3212" y="3692"/>
                  <a:pt x="3327" y="3692"/>
                </a:cubicBezTo>
                <a:close/>
                <a:moveTo>
                  <a:pt x="1395" y="1"/>
                </a:moveTo>
                <a:cubicBezTo>
                  <a:pt x="1395" y="1"/>
                  <a:pt x="1594" y="236"/>
                  <a:pt x="1576" y="345"/>
                </a:cubicBezTo>
                <a:cubicBezTo>
                  <a:pt x="1558" y="432"/>
                  <a:pt x="1321" y="1145"/>
                  <a:pt x="881" y="1145"/>
                </a:cubicBezTo>
                <a:cubicBezTo>
                  <a:pt x="865" y="1145"/>
                  <a:pt x="850" y="1144"/>
                  <a:pt x="833" y="1142"/>
                </a:cubicBezTo>
                <a:cubicBezTo>
                  <a:pt x="519" y="1094"/>
                  <a:pt x="423" y="1061"/>
                  <a:pt x="367" y="1061"/>
                </a:cubicBezTo>
                <a:cubicBezTo>
                  <a:pt x="338" y="1061"/>
                  <a:pt x="320" y="1069"/>
                  <a:pt x="290" y="1088"/>
                </a:cubicBezTo>
                <a:cubicBezTo>
                  <a:pt x="247" y="1117"/>
                  <a:pt x="200" y="1122"/>
                  <a:pt x="158" y="1122"/>
                </a:cubicBezTo>
                <a:cubicBezTo>
                  <a:pt x="130" y="1122"/>
                  <a:pt x="103" y="1120"/>
                  <a:pt x="81" y="1120"/>
                </a:cubicBezTo>
                <a:cubicBezTo>
                  <a:pt x="53" y="1120"/>
                  <a:pt x="30" y="1124"/>
                  <a:pt x="18" y="1142"/>
                </a:cubicBezTo>
                <a:cubicBezTo>
                  <a:pt x="0" y="1196"/>
                  <a:pt x="18" y="1196"/>
                  <a:pt x="109" y="1196"/>
                </a:cubicBezTo>
                <a:lnTo>
                  <a:pt x="435" y="1196"/>
                </a:lnTo>
                <a:cubicBezTo>
                  <a:pt x="507" y="1196"/>
                  <a:pt x="1576" y="1902"/>
                  <a:pt x="1105" y="2971"/>
                </a:cubicBezTo>
                <a:cubicBezTo>
                  <a:pt x="1105" y="2971"/>
                  <a:pt x="1051" y="3080"/>
                  <a:pt x="1051" y="3098"/>
                </a:cubicBezTo>
                <a:cubicBezTo>
                  <a:pt x="1056" y="3109"/>
                  <a:pt x="1062" y="3113"/>
                  <a:pt x="1067" y="3113"/>
                </a:cubicBezTo>
                <a:cubicBezTo>
                  <a:pt x="1080" y="3113"/>
                  <a:pt x="1092" y="3092"/>
                  <a:pt x="1105" y="3080"/>
                </a:cubicBezTo>
                <a:cubicBezTo>
                  <a:pt x="1120" y="3065"/>
                  <a:pt x="1146" y="3038"/>
                  <a:pt x="1175" y="3038"/>
                </a:cubicBezTo>
                <a:cubicBezTo>
                  <a:pt x="1182" y="3038"/>
                  <a:pt x="1189" y="3040"/>
                  <a:pt x="1196" y="3043"/>
                </a:cubicBezTo>
                <a:cubicBezTo>
                  <a:pt x="1210" y="3043"/>
                  <a:pt x="1996" y="3225"/>
                  <a:pt x="2413" y="3507"/>
                </a:cubicBezTo>
                <a:lnTo>
                  <a:pt x="2413" y="3507"/>
                </a:lnTo>
                <a:cubicBezTo>
                  <a:pt x="2306" y="3480"/>
                  <a:pt x="2198" y="3458"/>
                  <a:pt x="2088" y="3443"/>
                </a:cubicBezTo>
                <a:lnTo>
                  <a:pt x="2088" y="3443"/>
                </a:lnTo>
                <a:cubicBezTo>
                  <a:pt x="2132" y="3454"/>
                  <a:pt x="2172" y="3470"/>
                  <a:pt x="2192" y="3496"/>
                </a:cubicBezTo>
                <a:cubicBezTo>
                  <a:pt x="2208" y="3529"/>
                  <a:pt x="2388" y="3584"/>
                  <a:pt x="2584" y="3655"/>
                </a:cubicBezTo>
                <a:lnTo>
                  <a:pt x="2584" y="3655"/>
                </a:lnTo>
                <a:cubicBezTo>
                  <a:pt x="2610" y="3686"/>
                  <a:pt x="2630" y="3717"/>
                  <a:pt x="2644" y="3750"/>
                </a:cubicBezTo>
                <a:cubicBezTo>
                  <a:pt x="2644" y="3750"/>
                  <a:pt x="2590" y="3840"/>
                  <a:pt x="2644" y="3858"/>
                </a:cubicBezTo>
                <a:cubicBezTo>
                  <a:pt x="2680" y="3858"/>
                  <a:pt x="2662" y="3786"/>
                  <a:pt x="2717" y="3768"/>
                </a:cubicBezTo>
                <a:cubicBezTo>
                  <a:pt x="2727" y="3764"/>
                  <a:pt x="2762" y="3756"/>
                  <a:pt x="2814" y="3746"/>
                </a:cubicBezTo>
                <a:lnTo>
                  <a:pt x="2814" y="3746"/>
                </a:lnTo>
                <a:cubicBezTo>
                  <a:pt x="2963" y="3812"/>
                  <a:pt x="3084" y="3887"/>
                  <a:pt x="3097" y="3967"/>
                </a:cubicBezTo>
                <a:cubicBezTo>
                  <a:pt x="3132" y="4193"/>
                  <a:pt x="3699" y="4585"/>
                  <a:pt x="3985" y="4585"/>
                </a:cubicBezTo>
                <a:cubicBezTo>
                  <a:pt x="3998" y="4585"/>
                  <a:pt x="4009" y="4584"/>
                  <a:pt x="4021" y="4583"/>
                </a:cubicBezTo>
                <a:cubicBezTo>
                  <a:pt x="4021" y="4655"/>
                  <a:pt x="4057" y="4728"/>
                  <a:pt x="4111" y="4782"/>
                </a:cubicBezTo>
                <a:cubicBezTo>
                  <a:pt x="4111" y="4782"/>
                  <a:pt x="4076" y="4805"/>
                  <a:pt x="4053" y="4805"/>
                </a:cubicBezTo>
                <a:cubicBezTo>
                  <a:pt x="4047" y="4805"/>
                  <a:pt x="4042" y="4804"/>
                  <a:pt x="4039" y="4800"/>
                </a:cubicBezTo>
                <a:cubicBezTo>
                  <a:pt x="4002" y="4782"/>
                  <a:pt x="3984" y="4764"/>
                  <a:pt x="3966" y="4746"/>
                </a:cubicBezTo>
                <a:lnTo>
                  <a:pt x="3966" y="4709"/>
                </a:lnTo>
                <a:cubicBezTo>
                  <a:pt x="3972" y="4704"/>
                  <a:pt x="3971" y="4702"/>
                  <a:pt x="3967" y="4702"/>
                </a:cubicBezTo>
                <a:cubicBezTo>
                  <a:pt x="3957" y="4702"/>
                  <a:pt x="3930" y="4715"/>
                  <a:pt x="3930" y="4728"/>
                </a:cubicBezTo>
                <a:cubicBezTo>
                  <a:pt x="3930" y="4746"/>
                  <a:pt x="3912" y="4764"/>
                  <a:pt x="3912" y="4800"/>
                </a:cubicBezTo>
                <a:cubicBezTo>
                  <a:pt x="3912" y="4818"/>
                  <a:pt x="3876" y="4891"/>
                  <a:pt x="3930" y="4891"/>
                </a:cubicBezTo>
                <a:cubicBezTo>
                  <a:pt x="4002" y="4909"/>
                  <a:pt x="3966" y="4963"/>
                  <a:pt x="3966" y="4963"/>
                </a:cubicBezTo>
                <a:cubicBezTo>
                  <a:pt x="3966" y="4981"/>
                  <a:pt x="3984" y="4999"/>
                  <a:pt x="4002" y="5017"/>
                </a:cubicBezTo>
                <a:cubicBezTo>
                  <a:pt x="4021" y="5035"/>
                  <a:pt x="4039" y="5035"/>
                  <a:pt x="4057" y="5035"/>
                </a:cubicBezTo>
                <a:cubicBezTo>
                  <a:pt x="4093" y="5035"/>
                  <a:pt x="4111" y="5035"/>
                  <a:pt x="4147" y="4999"/>
                </a:cubicBezTo>
                <a:cubicBezTo>
                  <a:pt x="4179" y="4978"/>
                  <a:pt x="4211" y="4969"/>
                  <a:pt x="4243" y="4969"/>
                </a:cubicBezTo>
                <a:cubicBezTo>
                  <a:pt x="4265" y="4969"/>
                  <a:pt x="4288" y="4974"/>
                  <a:pt x="4310" y="4981"/>
                </a:cubicBezTo>
                <a:cubicBezTo>
                  <a:pt x="4347" y="4981"/>
                  <a:pt x="4310" y="5072"/>
                  <a:pt x="4256" y="5090"/>
                </a:cubicBezTo>
                <a:cubicBezTo>
                  <a:pt x="4249" y="5093"/>
                  <a:pt x="4241" y="5095"/>
                  <a:pt x="4233" y="5095"/>
                </a:cubicBezTo>
                <a:cubicBezTo>
                  <a:pt x="4200" y="5095"/>
                  <a:pt x="4162" y="5072"/>
                  <a:pt x="4147" y="5072"/>
                </a:cubicBezTo>
                <a:cubicBezTo>
                  <a:pt x="4147" y="5072"/>
                  <a:pt x="4147" y="5054"/>
                  <a:pt x="4129" y="5054"/>
                </a:cubicBezTo>
                <a:cubicBezTo>
                  <a:pt x="4129" y="5054"/>
                  <a:pt x="4111" y="5090"/>
                  <a:pt x="4111" y="5108"/>
                </a:cubicBezTo>
                <a:cubicBezTo>
                  <a:pt x="4129" y="5108"/>
                  <a:pt x="4147" y="5162"/>
                  <a:pt x="4184" y="5162"/>
                </a:cubicBezTo>
                <a:cubicBezTo>
                  <a:pt x="4220" y="5162"/>
                  <a:pt x="4274" y="5180"/>
                  <a:pt x="4292" y="5216"/>
                </a:cubicBezTo>
                <a:cubicBezTo>
                  <a:pt x="4307" y="5231"/>
                  <a:pt x="4262" y="5258"/>
                  <a:pt x="4293" y="5258"/>
                </a:cubicBezTo>
                <a:cubicBezTo>
                  <a:pt x="4300" y="5258"/>
                  <a:pt x="4311" y="5256"/>
                  <a:pt x="4328" y="5253"/>
                </a:cubicBezTo>
                <a:cubicBezTo>
                  <a:pt x="4383" y="5235"/>
                  <a:pt x="4455" y="5216"/>
                  <a:pt x="4491" y="5162"/>
                </a:cubicBezTo>
                <a:cubicBezTo>
                  <a:pt x="4546" y="5144"/>
                  <a:pt x="4582" y="5126"/>
                  <a:pt x="4636" y="5108"/>
                </a:cubicBezTo>
                <a:cubicBezTo>
                  <a:pt x="4641" y="5106"/>
                  <a:pt x="4649" y="5105"/>
                  <a:pt x="4661" y="5105"/>
                </a:cubicBezTo>
                <a:cubicBezTo>
                  <a:pt x="4723" y="5105"/>
                  <a:pt x="4878" y="5128"/>
                  <a:pt x="4990" y="5128"/>
                </a:cubicBezTo>
                <a:cubicBezTo>
                  <a:pt x="5043" y="5128"/>
                  <a:pt x="5087" y="5123"/>
                  <a:pt x="5107" y="5108"/>
                </a:cubicBezTo>
                <a:cubicBezTo>
                  <a:pt x="5180" y="5054"/>
                  <a:pt x="5524" y="4782"/>
                  <a:pt x="5560" y="4673"/>
                </a:cubicBezTo>
                <a:cubicBezTo>
                  <a:pt x="5576" y="4560"/>
                  <a:pt x="5679" y="4432"/>
                  <a:pt x="5778" y="4432"/>
                </a:cubicBezTo>
                <a:cubicBezTo>
                  <a:pt x="5790" y="4432"/>
                  <a:pt x="5802" y="4434"/>
                  <a:pt x="5813" y="4438"/>
                </a:cubicBezTo>
                <a:cubicBezTo>
                  <a:pt x="5904" y="4474"/>
                  <a:pt x="6013" y="4492"/>
                  <a:pt x="6103" y="4492"/>
                </a:cubicBezTo>
                <a:cubicBezTo>
                  <a:pt x="6124" y="4492"/>
                  <a:pt x="6145" y="4504"/>
                  <a:pt x="6159" y="4504"/>
                </a:cubicBezTo>
                <a:cubicBezTo>
                  <a:pt x="6169" y="4504"/>
                  <a:pt x="6176" y="4497"/>
                  <a:pt x="6176" y="4474"/>
                </a:cubicBezTo>
                <a:cubicBezTo>
                  <a:pt x="6176" y="4402"/>
                  <a:pt x="6230" y="4383"/>
                  <a:pt x="6176" y="4329"/>
                </a:cubicBezTo>
                <a:cubicBezTo>
                  <a:pt x="6121" y="4293"/>
                  <a:pt x="6791" y="4166"/>
                  <a:pt x="6846" y="4039"/>
                </a:cubicBezTo>
                <a:cubicBezTo>
                  <a:pt x="6887" y="3957"/>
                  <a:pt x="7277" y="3915"/>
                  <a:pt x="7658" y="3915"/>
                </a:cubicBezTo>
                <a:cubicBezTo>
                  <a:pt x="7944" y="3915"/>
                  <a:pt x="8225" y="3938"/>
                  <a:pt x="8349" y="3985"/>
                </a:cubicBezTo>
                <a:cubicBezTo>
                  <a:pt x="8383" y="3998"/>
                  <a:pt x="8419" y="4003"/>
                  <a:pt x="8457" y="4003"/>
                </a:cubicBezTo>
                <a:cubicBezTo>
                  <a:pt x="8596" y="4003"/>
                  <a:pt x="8758" y="3935"/>
                  <a:pt x="8911" y="3935"/>
                </a:cubicBezTo>
                <a:cubicBezTo>
                  <a:pt x="9070" y="3935"/>
                  <a:pt x="9221" y="4009"/>
                  <a:pt x="9327" y="4311"/>
                </a:cubicBezTo>
                <a:cubicBezTo>
                  <a:pt x="9327" y="4311"/>
                  <a:pt x="9381" y="4474"/>
                  <a:pt x="9417" y="4474"/>
                </a:cubicBezTo>
                <a:cubicBezTo>
                  <a:pt x="9453" y="4474"/>
                  <a:pt x="9399" y="4347"/>
                  <a:pt x="9417" y="4347"/>
                </a:cubicBezTo>
                <a:cubicBezTo>
                  <a:pt x="9453" y="4329"/>
                  <a:pt x="9671" y="4094"/>
                  <a:pt x="9653" y="4021"/>
                </a:cubicBezTo>
                <a:cubicBezTo>
                  <a:pt x="9620" y="3956"/>
                  <a:pt x="9689" y="3892"/>
                  <a:pt x="9795" y="3892"/>
                </a:cubicBezTo>
                <a:cubicBezTo>
                  <a:pt x="9807" y="3892"/>
                  <a:pt x="9820" y="3893"/>
                  <a:pt x="9834" y="3895"/>
                </a:cubicBezTo>
                <a:cubicBezTo>
                  <a:pt x="9952" y="3895"/>
                  <a:pt x="10386" y="4226"/>
                  <a:pt x="10723" y="4226"/>
                </a:cubicBezTo>
                <a:cubicBezTo>
                  <a:pt x="10747" y="4226"/>
                  <a:pt x="10771" y="4224"/>
                  <a:pt x="10794" y="4220"/>
                </a:cubicBezTo>
                <a:cubicBezTo>
                  <a:pt x="10822" y="4214"/>
                  <a:pt x="10853" y="4211"/>
                  <a:pt x="10886" y="4211"/>
                </a:cubicBezTo>
                <a:cubicBezTo>
                  <a:pt x="11218" y="4211"/>
                  <a:pt x="11704" y="4528"/>
                  <a:pt x="11753" y="4709"/>
                </a:cubicBezTo>
                <a:cubicBezTo>
                  <a:pt x="11790" y="4655"/>
                  <a:pt x="11790" y="4601"/>
                  <a:pt x="11753" y="4565"/>
                </a:cubicBezTo>
                <a:cubicBezTo>
                  <a:pt x="11717" y="4474"/>
                  <a:pt x="11627" y="4492"/>
                  <a:pt x="11627" y="4456"/>
                </a:cubicBezTo>
                <a:cubicBezTo>
                  <a:pt x="11608" y="4420"/>
                  <a:pt x="11572" y="4456"/>
                  <a:pt x="11627" y="4311"/>
                </a:cubicBezTo>
                <a:cubicBezTo>
                  <a:pt x="11643" y="4246"/>
                  <a:pt x="11754" y="4210"/>
                  <a:pt x="11884" y="4210"/>
                </a:cubicBezTo>
                <a:cubicBezTo>
                  <a:pt x="12042" y="4210"/>
                  <a:pt x="12227" y="4264"/>
                  <a:pt x="12297" y="4383"/>
                </a:cubicBezTo>
                <a:cubicBezTo>
                  <a:pt x="12297" y="4383"/>
                  <a:pt x="12297" y="4474"/>
                  <a:pt x="12315" y="4474"/>
                </a:cubicBezTo>
                <a:cubicBezTo>
                  <a:pt x="12317" y="4475"/>
                  <a:pt x="12318" y="4475"/>
                  <a:pt x="12320" y="4475"/>
                </a:cubicBezTo>
                <a:cubicBezTo>
                  <a:pt x="12347" y="4475"/>
                  <a:pt x="12315" y="4327"/>
                  <a:pt x="12315" y="4293"/>
                </a:cubicBezTo>
                <a:cubicBezTo>
                  <a:pt x="12188" y="4076"/>
                  <a:pt x="11971" y="3895"/>
                  <a:pt x="11717" y="3840"/>
                </a:cubicBezTo>
                <a:cubicBezTo>
                  <a:pt x="11427" y="3840"/>
                  <a:pt x="10504" y="3768"/>
                  <a:pt x="10178" y="3496"/>
                </a:cubicBezTo>
                <a:cubicBezTo>
                  <a:pt x="10093" y="3425"/>
                  <a:pt x="10032" y="3399"/>
                  <a:pt x="9982" y="3399"/>
                </a:cubicBezTo>
                <a:cubicBezTo>
                  <a:pt x="9841" y="3399"/>
                  <a:pt x="9784" y="3609"/>
                  <a:pt x="9490" y="3623"/>
                </a:cubicBezTo>
                <a:cubicBezTo>
                  <a:pt x="9481" y="3623"/>
                  <a:pt x="9472" y="3623"/>
                  <a:pt x="9463" y="3623"/>
                </a:cubicBezTo>
                <a:cubicBezTo>
                  <a:pt x="9056" y="3623"/>
                  <a:pt x="8288" y="3241"/>
                  <a:pt x="8023" y="3152"/>
                </a:cubicBezTo>
                <a:cubicBezTo>
                  <a:pt x="7997" y="3142"/>
                  <a:pt x="7972" y="3137"/>
                  <a:pt x="7946" y="3137"/>
                </a:cubicBezTo>
                <a:cubicBezTo>
                  <a:pt x="7701" y="3137"/>
                  <a:pt x="7425" y="3551"/>
                  <a:pt x="6826" y="3551"/>
                </a:cubicBezTo>
                <a:cubicBezTo>
                  <a:pt x="6815" y="3551"/>
                  <a:pt x="6803" y="3551"/>
                  <a:pt x="6791" y="3550"/>
                </a:cubicBezTo>
                <a:cubicBezTo>
                  <a:pt x="6749" y="3549"/>
                  <a:pt x="6711" y="3549"/>
                  <a:pt x="6675" y="3549"/>
                </a:cubicBezTo>
                <a:cubicBezTo>
                  <a:pt x="6169" y="3549"/>
                  <a:pt x="6201" y="3647"/>
                  <a:pt x="6099" y="3647"/>
                </a:cubicBezTo>
                <a:cubicBezTo>
                  <a:pt x="6085" y="3647"/>
                  <a:pt x="6069" y="3645"/>
                  <a:pt x="6049" y="3641"/>
                </a:cubicBezTo>
                <a:cubicBezTo>
                  <a:pt x="5868" y="3587"/>
                  <a:pt x="5868" y="3532"/>
                  <a:pt x="5850" y="3496"/>
                </a:cubicBezTo>
                <a:cubicBezTo>
                  <a:pt x="5843" y="3482"/>
                  <a:pt x="5827" y="3473"/>
                  <a:pt x="5809" y="3473"/>
                </a:cubicBezTo>
                <a:cubicBezTo>
                  <a:pt x="5781" y="3473"/>
                  <a:pt x="5745" y="3495"/>
                  <a:pt x="5723" y="3550"/>
                </a:cubicBezTo>
                <a:cubicBezTo>
                  <a:pt x="5695" y="3619"/>
                  <a:pt x="5678" y="3678"/>
                  <a:pt x="5664" y="3678"/>
                </a:cubicBezTo>
                <a:cubicBezTo>
                  <a:pt x="5659" y="3678"/>
                  <a:pt x="5655" y="3672"/>
                  <a:pt x="5650" y="3659"/>
                </a:cubicBezTo>
                <a:cubicBezTo>
                  <a:pt x="5614" y="3605"/>
                  <a:pt x="5578" y="3188"/>
                  <a:pt x="5524" y="3134"/>
                </a:cubicBezTo>
                <a:cubicBezTo>
                  <a:pt x="5518" y="3129"/>
                  <a:pt x="5513" y="3126"/>
                  <a:pt x="5508" y="3126"/>
                </a:cubicBezTo>
                <a:cubicBezTo>
                  <a:pt x="5441" y="3126"/>
                  <a:pt x="5379" y="3516"/>
                  <a:pt x="5379" y="3532"/>
                </a:cubicBezTo>
                <a:cubicBezTo>
                  <a:pt x="5372" y="3546"/>
                  <a:pt x="5354" y="3552"/>
                  <a:pt x="5335" y="3552"/>
                </a:cubicBezTo>
                <a:cubicBezTo>
                  <a:pt x="5305" y="3552"/>
                  <a:pt x="5270" y="3537"/>
                  <a:pt x="5270" y="3514"/>
                </a:cubicBezTo>
                <a:cubicBezTo>
                  <a:pt x="5255" y="3484"/>
                  <a:pt x="5140" y="3329"/>
                  <a:pt x="5102" y="3329"/>
                </a:cubicBezTo>
                <a:cubicBezTo>
                  <a:pt x="5094" y="3329"/>
                  <a:pt x="5089" y="3336"/>
                  <a:pt x="5089" y="3351"/>
                </a:cubicBezTo>
                <a:cubicBezTo>
                  <a:pt x="5089" y="3460"/>
                  <a:pt x="5161" y="3532"/>
                  <a:pt x="5161" y="3587"/>
                </a:cubicBezTo>
                <a:cubicBezTo>
                  <a:pt x="5161" y="3629"/>
                  <a:pt x="5106" y="3694"/>
                  <a:pt x="5082" y="3694"/>
                </a:cubicBezTo>
                <a:cubicBezTo>
                  <a:pt x="5075" y="3694"/>
                  <a:pt x="5071" y="3689"/>
                  <a:pt x="5071" y="3677"/>
                </a:cubicBezTo>
                <a:cubicBezTo>
                  <a:pt x="5057" y="3620"/>
                  <a:pt x="5020" y="3552"/>
                  <a:pt x="5005" y="3552"/>
                </a:cubicBezTo>
                <a:cubicBezTo>
                  <a:pt x="5001" y="3552"/>
                  <a:pt x="4999" y="3557"/>
                  <a:pt x="4999" y="3569"/>
                </a:cubicBezTo>
                <a:cubicBezTo>
                  <a:pt x="4999" y="3623"/>
                  <a:pt x="4999" y="3659"/>
                  <a:pt x="4999" y="3713"/>
                </a:cubicBezTo>
                <a:cubicBezTo>
                  <a:pt x="4980" y="3713"/>
                  <a:pt x="4872" y="3695"/>
                  <a:pt x="4872" y="3695"/>
                </a:cubicBezTo>
                <a:cubicBezTo>
                  <a:pt x="4872" y="3695"/>
                  <a:pt x="4729" y="3756"/>
                  <a:pt x="4559" y="3756"/>
                </a:cubicBezTo>
                <a:cubicBezTo>
                  <a:pt x="4420" y="3756"/>
                  <a:pt x="4261" y="3715"/>
                  <a:pt x="4147" y="3569"/>
                </a:cubicBezTo>
                <a:cubicBezTo>
                  <a:pt x="3894" y="3224"/>
                  <a:pt x="3405" y="2989"/>
                  <a:pt x="3296" y="2754"/>
                </a:cubicBezTo>
                <a:cubicBezTo>
                  <a:pt x="3169" y="2518"/>
                  <a:pt x="2970" y="1975"/>
                  <a:pt x="2807" y="1812"/>
                </a:cubicBezTo>
                <a:cubicBezTo>
                  <a:pt x="2644" y="1667"/>
                  <a:pt x="1666" y="544"/>
                  <a:pt x="1648" y="327"/>
                </a:cubicBezTo>
                <a:cubicBezTo>
                  <a:pt x="1612" y="182"/>
                  <a:pt x="1521" y="73"/>
                  <a:pt x="1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0"/>
          <p:cNvSpPr txBox="1">
            <a:spLocks noGrp="1"/>
          </p:cNvSpPr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7" name="Google Shape;457;p20"/>
          <p:cNvSpPr txBox="1">
            <a:spLocks noGrp="1"/>
          </p:cNvSpPr>
          <p:nvPr>
            <p:ph type="title" idx="2" hasCustomPrompt="1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0"/>
          <p:cNvSpPr txBox="1">
            <a:spLocks noGrp="1"/>
          </p:cNvSpPr>
          <p:nvPr>
            <p:ph type="subTitle" idx="1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1_1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4"/>
          <p:cNvGrpSpPr/>
          <p:nvPr/>
        </p:nvGrpSpPr>
        <p:grpSpPr>
          <a:xfrm flipH="1"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42" name="Google Shape;542;p24"/>
            <p:cNvSpPr/>
            <p:nvPr/>
          </p:nvSpPr>
          <p:spPr>
            <a:xfrm>
              <a:off x="719995" y="195299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24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45" name="Google Shape;545;p24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4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4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4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" name="Google Shape;554;p24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55" name="Google Shape;555;p24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4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4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4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4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0" name="Google Shape;560;p24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61" name="Google Shape;561;p24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4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4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4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65" name="Google Shape;565;p24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24"/>
          <p:cNvSpPr txBox="1">
            <a:spLocks noGrp="1"/>
          </p:cNvSpPr>
          <p:nvPr>
            <p:ph type="subTitle" idx="1"/>
          </p:nvPr>
        </p:nvSpPr>
        <p:spPr>
          <a:xfrm>
            <a:off x="713225" y="1551525"/>
            <a:ext cx="40530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8" name="Google Shape;568;p24"/>
          <p:cNvSpPr txBox="1">
            <a:spLocks noGrp="1"/>
          </p:cNvSpPr>
          <p:nvPr>
            <p:ph type="subTitle" idx="2"/>
          </p:nvPr>
        </p:nvSpPr>
        <p:spPr>
          <a:xfrm>
            <a:off x="5000800" y="1551525"/>
            <a:ext cx="34302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ONE_COLUMN_TEXT_1_1_1_1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5"/>
          <p:cNvGrpSpPr/>
          <p:nvPr/>
        </p:nvGrpSpPr>
        <p:grpSpPr>
          <a:xfrm>
            <a:off x="-103928" y="11357"/>
            <a:ext cx="9489289" cy="5132136"/>
            <a:chOff x="-103928" y="11357"/>
            <a:chExt cx="9489289" cy="5132136"/>
          </a:xfrm>
        </p:grpSpPr>
        <p:sp>
          <p:nvSpPr>
            <p:cNvPr id="571" name="Google Shape;571;p25"/>
            <p:cNvSpPr/>
            <p:nvPr/>
          </p:nvSpPr>
          <p:spPr>
            <a:xfrm>
              <a:off x="719995" y="187735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3" name="Google Shape;573;p25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74" name="Google Shape;574;p25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5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5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5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5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5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5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5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25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84" name="Google Shape;584;p25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5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6" name="Google Shape;586;p25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87" name="Google Shape;587;p25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5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5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1" name="Google Shape;591;p25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25"/>
          <p:cNvSpPr txBox="1">
            <a:spLocks noGrp="1"/>
          </p:cNvSpPr>
          <p:nvPr>
            <p:ph type="subTitle" idx="1"/>
          </p:nvPr>
        </p:nvSpPr>
        <p:spPr>
          <a:xfrm>
            <a:off x="713225" y="1009705"/>
            <a:ext cx="7717500" cy="3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7"/>
          <p:cNvSpPr/>
          <p:nvPr/>
        </p:nvSpPr>
        <p:spPr>
          <a:xfrm>
            <a:off x="3111276" y="39744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" name="Google Shape;616;p2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617" name="Google Shape;617;p27"/>
            <p:cNvSpPr/>
            <p:nvPr/>
          </p:nvSpPr>
          <p:spPr>
            <a:xfrm>
              <a:off x="8555624" y="4828998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7432500" y="4320073"/>
              <a:ext cx="222166" cy="76196"/>
            </a:xfrm>
            <a:custGeom>
              <a:avLst/>
              <a:gdLst/>
              <a:ahLst/>
              <a:cxnLst/>
              <a:rect l="l" t="t" r="r" b="b"/>
              <a:pathLst>
                <a:path w="1522" h="522" extrusionOk="0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8162538" y="4342478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7959055" y="4598802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174405" y="455626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396338" y="249131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" name="Google Shape;623;p2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624" name="Google Shape;624;p2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2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629" name="Google Shape;629;p27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27"/>
          <p:cNvSpPr/>
          <p:nvPr/>
        </p:nvSpPr>
        <p:spPr>
          <a:xfrm>
            <a:off x="303192" y="6486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 txBox="1">
            <a:spLocks noGrp="1"/>
          </p:cNvSpPr>
          <p:nvPr>
            <p:ph type="subTitle" idx="1"/>
          </p:nvPr>
        </p:nvSpPr>
        <p:spPr>
          <a:xfrm>
            <a:off x="5227675" y="1731938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0" name="Google Shape;640;p27"/>
          <p:cNvSpPr txBox="1">
            <a:spLocks noGrp="1"/>
          </p:cNvSpPr>
          <p:nvPr>
            <p:ph type="subTitle" idx="2"/>
          </p:nvPr>
        </p:nvSpPr>
        <p:spPr>
          <a:xfrm>
            <a:off x="5227800" y="3198675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1" name="Google Shape;641;p27"/>
          <p:cNvSpPr txBox="1">
            <a:spLocks noGrp="1"/>
          </p:cNvSpPr>
          <p:nvPr>
            <p:ph type="subTitle" idx="3"/>
          </p:nvPr>
        </p:nvSpPr>
        <p:spPr>
          <a:xfrm>
            <a:off x="4667800" y="205675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27"/>
          <p:cNvSpPr txBox="1">
            <a:spLocks noGrp="1"/>
          </p:cNvSpPr>
          <p:nvPr>
            <p:ph type="subTitle" idx="4"/>
          </p:nvPr>
        </p:nvSpPr>
        <p:spPr>
          <a:xfrm>
            <a:off x="4667947" y="346397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2">
    <p:bg>
      <p:bgPr>
        <a:solidFill>
          <a:schemeClr val="lt1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8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1"/>
          </p:nvPr>
        </p:nvSpPr>
        <p:spPr>
          <a:xfrm>
            <a:off x="883787" y="296585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8" name="Google Shape;658;p28"/>
          <p:cNvSpPr txBox="1">
            <a:spLocks noGrp="1"/>
          </p:cNvSpPr>
          <p:nvPr>
            <p:ph type="subTitle" idx="2"/>
          </p:nvPr>
        </p:nvSpPr>
        <p:spPr>
          <a:xfrm>
            <a:off x="883813" y="1536300"/>
            <a:ext cx="73764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8"/>
          <p:cNvSpPr txBox="1">
            <a:spLocks noGrp="1"/>
          </p:cNvSpPr>
          <p:nvPr>
            <p:ph type="subTitle" idx="3"/>
          </p:nvPr>
        </p:nvSpPr>
        <p:spPr>
          <a:xfrm>
            <a:off x="883787" y="113820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"/>
          </p:nvPr>
        </p:nvSpPr>
        <p:spPr>
          <a:xfrm>
            <a:off x="883813" y="3363950"/>
            <a:ext cx="73764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9"/>
          <p:cNvSpPr/>
          <p:nvPr/>
        </p:nvSpPr>
        <p:spPr>
          <a:xfrm>
            <a:off x="-394054" y="24440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9"/>
          <p:cNvSpPr/>
          <p:nvPr/>
        </p:nvSpPr>
        <p:spPr>
          <a:xfrm>
            <a:off x="-118658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9"/>
          <p:cNvSpPr/>
          <p:nvPr/>
        </p:nvSpPr>
        <p:spPr>
          <a:xfrm>
            <a:off x="5220001" y="39903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9"/>
          <p:cNvSpPr/>
          <p:nvPr/>
        </p:nvSpPr>
        <p:spPr>
          <a:xfrm>
            <a:off x="8423991" y="3990348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9"/>
          <p:cNvSpPr/>
          <p:nvPr/>
        </p:nvSpPr>
        <p:spPr>
          <a:xfrm>
            <a:off x="8691310" y="1506031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9"/>
          <p:cNvSpPr/>
          <p:nvPr/>
        </p:nvSpPr>
        <p:spPr>
          <a:xfrm>
            <a:off x="8691312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309997" y="39690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9"/>
          <p:cNvSpPr/>
          <p:nvPr/>
        </p:nvSpPr>
        <p:spPr>
          <a:xfrm>
            <a:off x="432384" y="4200178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1267809" y="9905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" name="Google Shape;672;p29"/>
          <p:cNvGrpSpPr/>
          <p:nvPr/>
        </p:nvGrpSpPr>
        <p:grpSpPr>
          <a:xfrm>
            <a:off x="7695447" y="481452"/>
            <a:ext cx="995845" cy="746097"/>
            <a:chOff x="4074072" y="4231627"/>
            <a:chExt cx="995845" cy="746097"/>
          </a:xfrm>
        </p:grpSpPr>
        <p:sp>
          <p:nvSpPr>
            <p:cNvPr id="673" name="Google Shape;673;p29"/>
            <p:cNvSpPr/>
            <p:nvPr/>
          </p:nvSpPr>
          <p:spPr>
            <a:xfrm>
              <a:off x="4074072" y="4914577"/>
              <a:ext cx="154121" cy="63147"/>
            </a:xfrm>
            <a:custGeom>
              <a:avLst/>
              <a:gdLst/>
              <a:ahLst/>
              <a:cxnLst/>
              <a:rect l="l" t="t" r="r" b="b"/>
              <a:pathLst>
                <a:path w="925" h="379" extrusionOk="0">
                  <a:moveTo>
                    <a:pt x="203" y="1"/>
                  </a:moveTo>
                  <a:cubicBezTo>
                    <a:pt x="120" y="1"/>
                    <a:pt x="43" y="49"/>
                    <a:pt x="1" y="121"/>
                  </a:cubicBezTo>
                  <a:cubicBezTo>
                    <a:pt x="31" y="91"/>
                    <a:pt x="71" y="77"/>
                    <a:pt x="114" y="77"/>
                  </a:cubicBezTo>
                  <a:cubicBezTo>
                    <a:pt x="149" y="77"/>
                    <a:pt x="185" y="86"/>
                    <a:pt x="218" y="103"/>
                  </a:cubicBezTo>
                  <a:cubicBezTo>
                    <a:pt x="290" y="157"/>
                    <a:pt x="345" y="229"/>
                    <a:pt x="363" y="320"/>
                  </a:cubicBezTo>
                  <a:cubicBezTo>
                    <a:pt x="363" y="338"/>
                    <a:pt x="399" y="356"/>
                    <a:pt x="417" y="374"/>
                  </a:cubicBezTo>
                  <a:cubicBezTo>
                    <a:pt x="427" y="377"/>
                    <a:pt x="436" y="379"/>
                    <a:pt x="446" y="379"/>
                  </a:cubicBezTo>
                  <a:cubicBezTo>
                    <a:pt x="490" y="379"/>
                    <a:pt x="529" y="346"/>
                    <a:pt x="544" y="302"/>
                  </a:cubicBezTo>
                  <a:cubicBezTo>
                    <a:pt x="578" y="134"/>
                    <a:pt x="720" y="28"/>
                    <a:pt x="885" y="28"/>
                  </a:cubicBezTo>
                  <a:cubicBezTo>
                    <a:pt x="898" y="28"/>
                    <a:pt x="911" y="29"/>
                    <a:pt x="924" y="30"/>
                  </a:cubicBezTo>
                  <a:cubicBezTo>
                    <a:pt x="869" y="12"/>
                    <a:pt x="813" y="3"/>
                    <a:pt x="758" y="3"/>
                  </a:cubicBezTo>
                  <a:cubicBezTo>
                    <a:pt x="644" y="3"/>
                    <a:pt x="535" y="41"/>
                    <a:pt x="452" y="116"/>
                  </a:cubicBezTo>
                  <a:lnTo>
                    <a:pt x="452" y="116"/>
                  </a:lnTo>
                  <a:cubicBezTo>
                    <a:pt x="399" y="70"/>
                    <a:pt x="339" y="34"/>
                    <a:pt x="272" y="12"/>
                  </a:cubicBezTo>
                  <a:cubicBezTo>
                    <a:pt x="249" y="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4912796" y="4560061"/>
              <a:ext cx="157120" cy="77143"/>
            </a:xfrm>
            <a:custGeom>
              <a:avLst/>
              <a:gdLst/>
              <a:ahLst/>
              <a:cxnLst/>
              <a:rect l="l" t="t" r="r" b="b"/>
              <a:pathLst>
                <a:path w="943" h="463" extrusionOk="0">
                  <a:moveTo>
                    <a:pt x="108" y="1"/>
                  </a:moveTo>
                  <a:cubicBezTo>
                    <a:pt x="73" y="1"/>
                    <a:pt x="37" y="7"/>
                    <a:pt x="1" y="19"/>
                  </a:cubicBezTo>
                  <a:cubicBezTo>
                    <a:pt x="92" y="37"/>
                    <a:pt x="146" y="110"/>
                    <a:pt x="182" y="182"/>
                  </a:cubicBezTo>
                  <a:cubicBezTo>
                    <a:pt x="218" y="254"/>
                    <a:pt x="255" y="327"/>
                    <a:pt x="291" y="399"/>
                  </a:cubicBezTo>
                  <a:cubicBezTo>
                    <a:pt x="291" y="417"/>
                    <a:pt x="291" y="417"/>
                    <a:pt x="309" y="436"/>
                  </a:cubicBezTo>
                  <a:cubicBezTo>
                    <a:pt x="327" y="454"/>
                    <a:pt x="350" y="463"/>
                    <a:pt x="372" y="463"/>
                  </a:cubicBezTo>
                  <a:cubicBezTo>
                    <a:pt x="395" y="463"/>
                    <a:pt x="418" y="454"/>
                    <a:pt x="436" y="436"/>
                  </a:cubicBezTo>
                  <a:cubicBezTo>
                    <a:pt x="580" y="309"/>
                    <a:pt x="762" y="218"/>
                    <a:pt x="943" y="200"/>
                  </a:cubicBezTo>
                  <a:cubicBezTo>
                    <a:pt x="860" y="147"/>
                    <a:pt x="764" y="120"/>
                    <a:pt x="668" y="120"/>
                  </a:cubicBezTo>
                  <a:cubicBezTo>
                    <a:pt x="575" y="120"/>
                    <a:pt x="481" y="146"/>
                    <a:pt x="397" y="200"/>
                  </a:cubicBezTo>
                  <a:lnTo>
                    <a:pt x="397" y="200"/>
                  </a:lnTo>
                  <a:cubicBezTo>
                    <a:pt x="367" y="156"/>
                    <a:pt x="332" y="115"/>
                    <a:pt x="291" y="73"/>
                  </a:cubicBezTo>
                  <a:cubicBezTo>
                    <a:pt x="242" y="25"/>
                    <a:pt x="17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526333" y="4231627"/>
              <a:ext cx="111800" cy="62980"/>
            </a:xfrm>
            <a:custGeom>
              <a:avLst/>
              <a:gdLst/>
              <a:ahLst/>
              <a:cxnLst/>
              <a:rect l="l" t="t" r="r" b="b"/>
              <a:pathLst>
                <a:path w="671" h="378" extrusionOk="0">
                  <a:moveTo>
                    <a:pt x="592" y="1"/>
                  </a:moveTo>
                  <a:cubicBezTo>
                    <a:pt x="480" y="1"/>
                    <a:pt x="376" y="48"/>
                    <a:pt x="310" y="133"/>
                  </a:cubicBezTo>
                  <a:lnTo>
                    <a:pt x="310" y="133"/>
                  </a:lnTo>
                  <a:cubicBezTo>
                    <a:pt x="281" y="119"/>
                    <a:pt x="250" y="107"/>
                    <a:pt x="218" y="99"/>
                  </a:cubicBezTo>
                  <a:cubicBezTo>
                    <a:pt x="192" y="86"/>
                    <a:pt x="164" y="80"/>
                    <a:pt x="136" y="80"/>
                  </a:cubicBezTo>
                  <a:cubicBezTo>
                    <a:pt x="86" y="80"/>
                    <a:pt x="36" y="100"/>
                    <a:pt x="0" y="135"/>
                  </a:cubicBezTo>
                  <a:cubicBezTo>
                    <a:pt x="55" y="153"/>
                    <a:pt x="109" y="172"/>
                    <a:pt x="145" y="226"/>
                  </a:cubicBezTo>
                  <a:lnTo>
                    <a:pt x="272" y="334"/>
                  </a:lnTo>
                  <a:cubicBezTo>
                    <a:pt x="272" y="353"/>
                    <a:pt x="272" y="353"/>
                    <a:pt x="290" y="371"/>
                  </a:cubicBezTo>
                  <a:cubicBezTo>
                    <a:pt x="304" y="375"/>
                    <a:pt x="317" y="377"/>
                    <a:pt x="330" y="377"/>
                  </a:cubicBezTo>
                  <a:cubicBezTo>
                    <a:pt x="369" y="377"/>
                    <a:pt x="403" y="357"/>
                    <a:pt x="417" y="316"/>
                  </a:cubicBezTo>
                  <a:cubicBezTo>
                    <a:pt x="471" y="190"/>
                    <a:pt x="562" y="99"/>
                    <a:pt x="670" y="9"/>
                  </a:cubicBezTo>
                  <a:cubicBezTo>
                    <a:pt x="644" y="3"/>
                    <a:pt x="618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29"/>
          <p:cNvSpPr txBox="1">
            <a:spLocks noGrp="1"/>
          </p:cNvSpPr>
          <p:nvPr>
            <p:ph type="title" idx="2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" name="Google Shape;678;p29"/>
          <p:cNvSpPr txBox="1">
            <a:spLocks noGrp="1"/>
          </p:cNvSpPr>
          <p:nvPr>
            <p:ph type="subTitle" idx="1"/>
          </p:nvPr>
        </p:nvSpPr>
        <p:spPr>
          <a:xfrm>
            <a:off x="7200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29"/>
          <p:cNvSpPr txBox="1">
            <a:spLocks noGrp="1"/>
          </p:cNvSpPr>
          <p:nvPr>
            <p:ph type="title" idx="3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4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5"/>
          </p:nvPr>
        </p:nvSpPr>
        <p:spPr>
          <a:xfrm>
            <a:off x="60876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2" name="Google Shape;682;p29"/>
          <p:cNvSpPr txBox="1">
            <a:spLocks noGrp="1"/>
          </p:cNvSpPr>
          <p:nvPr>
            <p:ph type="subTitle" idx="6"/>
          </p:nvPr>
        </p:nvSpPr>
        <p:spPr>
          <a:xfrm>
            <a:off x="60876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3"/>
          <p:cNvGrpSpPr/>
          <p:nvPr/>
        </p:nvGrpSpPr>
        <p:grpSpPr>
          <a:xfrm>
            <a:off x="-328621" y="-11"/>
            <a:ext cx="10855212" cy="5143520"/>
            <a:chOff x="-328621" y="-11"/>
            <a:chExt cx="10855212" cy="5143520"/>
          </a:xfrm>
        </p:grpSpPr>
        <p:sp>
          <p:nvSpPr>
            <p:cNvPr id="781" name="Google Shape;781;p33"/>
            <p:cNvSpPr/>
            <p:nvPr/>
          </p:nvSpPr>
          <p:spPr>
            <a:xfrm flipH="1">
              <a:off x="157591" y="1587675"/>
              <a:ext cx="9143866" cy="3339826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4668226" y="0"/>
              <a:ext cx="4020684" cy="4020684"/>
            </a:xfrm>
            <a:custGeom>
              <a:avLst/>
              <a:gdLst/>
              <a:ahLst/>
              <a:cxnLst/>
              <a:rect l="l" t="t" r="r" b="b"/>
              <a:pathLst>
                <a:path w="31022" h="31022" extrusionOk="0">
                  <a:moveTo>
                    <a:pt x="17222" y="942"/>
                  </a:moveTo>
                  <a:cubicBezTo>
                    <a:pt x="25263" y="1884"/>
                    <a:pt x="31022" y="9164"/>
                    <a:pt x="30080" y="17204"/>
                  </a:cubicBezTo>
                  <a:cubicBezTo>
                    <a:pt x="29138" y="25263"/>
                    <a:pt x="21858" y="31022"/>
                    <a:pt x="13818" y="30080"/>
                  </a:cubicBezTo>
                  <a:cubicBezTo>
                    <a:pt x="5759" y="29138"/>
                    <a:pt x="0" y="21858"/>
                    <a:pt x="942" y="13800"/>
                  </a:cubicBezTo>
                  <a:cubicBezTo>
                    <a:pt x="1883" y="5759"/>
                    <a:pt x="9164" y="0"/>
                    <a:pt x="17222" y="9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33"/>
            <p:cNvGrpSpPr/>
            <p:nvPr/>
          </p:nvGrpSpPr>
          <p:grpSpPr>
            <a:xfrm>
              <a:off x="6238207" y="2723125"/>
              <a:ext cx="2905800" cy="1903286"/>
              <a:chOff x="5700400" y="3687875"/>
              <a:chExt cx="560500" cy="367125"/>
            </a:xfrm>
          </p:grpSpPr>
          <p:sp>
            <p:nvSpPr>
              <p:cNvPr id="784" name="Google Shape;784;p33"/>
              <p:cNvSpPr/>
              <p:nvPr/>
            </p:nvSpPr>
            <p:spPr>
              <a:xfrm>
                <a:off x="5805425" y="3869350"/>
                <a:ext cx="28550" cy="72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16" extrusionOk="0">
                    <a:moveTo>
                      <a:pt x="906" y="0"/>
                    </a:moveTo>
                    <a:lnTo>
                      <a:pt x="19" y="199"/>
                    </a:lnTo>
                    <a:cubicBezTo>
                      <a:pt x="1" y="562"/>
                      <a:pt x="490" y="1159"/>
                      <a:pt x="490" y="1159"/>
                    </a:cubicBezTo>
                    <a:cubicBezTo>
                      <a:pt x="490" y="1159"/>
                      <a:pt x="218" y="1829"/>
                      <a:pt x="182" y="1956"/>
                    </a:cubicBezTo>
                    <a:cubicBezTo>
                      <a:pt x="73" y="2155"/>
                      <a:pt x="55" y="2373"/>
                      <a:pt x="109" y="2590"/>
                    </a:cubicBezTo>
                    <a:cubicBezTo>
                      <a:pt x="164" y="2753"/>
                      <a:pt x="309" y="2880"/>
                      <a:pt x="472" y="2916"/>
                    </a:cubicBezTo>
                    <a:cubicBezTo>
                      <a:pt x="417" y="2861"/>
                      <a:pt x="399" y="2753"/>
                      <a:pt x="417" y="2680"/>
                    </a:cubicBezTo>
                    <a:lnTo>
                      <a:pt x="417" y="2680"/>
                    </a:lnTo>
                    <a:cubicBezTo>
                      <a:pt x="465" y="2759"/>
                      <a:pt x="539" y="2811"/>
                      <a:pt x="630" y="2811"/>
                    </a:cubicBezTo>
                    <a:cubicBezTo>
                      <a:pt x="643" y="2811"/>
                      <a:pt x="657" y="2810"/>
                      <a:pt x="671" y="2807"/>
                    </a:cubicBezTo>
                    <a:cubicBezTo>
                      <a:pt x="544" y="2717"/>
                      <a:pt x="580" y="2481"/>
                      <a:pt x="580" y="2481"/>
                    </a:cubicBezTo>
                    <a:lnTo>
                      <a:pt x="580" y="2481"/>
                    </a:lnTo>
                    <a:cubicBezTo>
                      <a:pt x="616" y="2572"/>
                      <a:pt x="707" y="2626"/>
                      <a:pt x="798" y="2626"/>
                    </a:cubicBezTo>
                    <a:cubicBezTo>
                      <a:pt x="743" y="2572"/>
                      <a:pt x="707" y="2481"/>
                      <a:pt x="707" y="2409"/>
                    </a:cubicBezTo>
                    <a:cubicBezTo>
                      <a:pt x="707" y="2264"/>
                      <a:pt x="526" y="2083"/>
                      <a:pt x="526" y="2083"/>
                    </a:cubicBezTo>
                    <a:cubicBezTo>
                      <a:pt x="598" y="1992"/>
                      <a:pt x="689" y="1902"/>
                      <a:pt x="779" y="1829"/>
                    </a:cubicBezTo>
                    <a:cubicBezTo>
                      <a:pt x="979" y="1612"/>
                      <a:pt x="1142" y="1358"/>
                      <a:pt x="1051" y="1069"/>
                    </a:cubicBezTo>
                    <a:cubicBezTo>
                      <a:pt x="960" y="779"/>
                      <a:pt x="852" y="743"/>
                      <a:pt x="960" y="543"/>
                    </a:cubicBezTo>
                    <a:cubicBezTo>
                      <a:pt x="1069" y="344"/>
                      <a:pt x="906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5739775" y="3847600"/>
                <a:ext cx="733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35" h="997" extrusionOk="0">
                    <a:moveTo>
                      <a:pt x="1305" y="1"/>
                    </a:moveTo>
                    <a:lnTo>
                      <a:pt x="689" y="327"/>
                    </a:lnTo>
                    <a:lnTo>
                      <a:pt x="725" y="200"/>
                    </a:lnTo>
                    <a:lnTo>
                      <a:pt x="472" y="454"/>
                    </a:lnTo>
                    <a:lnTo>
                      <a:pt x="472" y="454"/>
                    </a:lnTo>
                    <a:lnTo>
                      <a:pt x="508" y="273"/>
                    </a:lnTo>
                    <a:lnTo>
                      <a:pt x="73" y="617"/>
                    </a:lnTo>
                    <a:lnTo>
                      <a:pt x="1" y="834"/>
                    </a:lnTo>
                    <a:lnTo>
                      <a:pt x="1069" y="997"/>
                    </a:lnTo>
                    <a:lnTo>
                      <a:pt x="2518" y="562"/>
                    </a:lnTo>
                    <a:lnTo>
                      <a:pt x="2935" y="182"/>
                    </a:lnTo>
                    <a:lnTo>
                      <a:pt x="2935" y="182"/>
                    </a:lnTo>
                    <a:lnTo>
                      <a:pt x="2301" y="327"/>
                    </a:lnTo>
                    <a:lnTo>
                      <a:pt x="2446" y="182"/>
                    </a:lnTo>
                    <a:lnTo>
                      <a:pt x="2120" y="273"/>
                    </a:lnTo>
                    <a:lnTo>
                      <a:pt x="2192" y="128"/>
                    </a:lnTo>
                    <a:lnTo>
                      <a:pt x="1631" y="291"/>
                    </a:lnTo>
                    <a:lnTo>
                      <a:pt x="1631" y="291"/>
                    </a:lnTo>
                    <a:lnTo>
                      <a:pt x="1776" y="19"/>
                    </a:lnTo>
                    <a:lnTo>
                      <a:pt x="1776" y="19"/>
                    </a:lnTo>
                    <a:lnTo>
                      <a:pt x="1196" y="291"/>
                    </a:lnTo>
                    <a:lnTo>
                      <a:pt x="1196" y="291"/>
                    </a:lnTo>
                    <a:lnTo>
                      <a:pt x="1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6" name="Google Shape;786;p33"/>
              <p:cNvGrpSpPr/>
              <p:nvPr/>
            </p:nvGrpSpPr>
            <p:grpSpPr>
              <a:xfrm>
                <a:off x="5700400" y="3687875"/>
                <a:ext cx="560500" cy="367125"/>
                <a:chOff x="5700400" y="3687875"/>
                <a:chExt cx="560500" cy="367125"/>
              </a:xfrm>
            </p:grpSpPr>
            <p:sp>
              <p:nvSpPr>
                <p:cNvPr id="787" name="Google Shape;787;p33"/>
                <p:cNvSpPr/>
                <p:nvPr/>
              </p:nvSpPr>
              <p:spPr>
                <a:xfrm>
                  <a:off x="5865650" y="3708175"/>
                  <a:ext cx="395250" cy="20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8367" extrusionOk="0">
                      <a:moveTo>
                        <a:pt x="6465" y="0"/>
                      </a:moveTo>
                      <a:lnTo>
                        <a:pt x="5596" y="326"/>
                      </a:lnTo>
                      <a:cubicBezTo>
                        <a:pt x="4419" y="2825"/>
                        <a:pt x="2445" y="4872"/>
                        <a:pt x="0" y="6157"/>
                      </a:cubicBezTo>
                      <a:lnTo>
                        <a:pt x="1250" y="7968"/>
                      </a:lnTo>
                      <a:cubicBezTo>
                        <a:pt x="1517" y="7729"/>
                        <a:pt x="1843" y="7641"/>
                        <a:pt x="2178" y="7641"/>
                      </a:cubicBezTo>
                      <a:cubicBezTo>
                        <a:pt x="3139" y="7641"/>
                        <a:pt x="4184" y="8367"/>
                        <a:pt x="4184" y="8367"/>
                      </a:cubicBezTo>
                      <a:cubicBezTo>
                        <a:pt x="4915" y="6729"/>
                        <a:pt x="6182" y="6351"/>
                        <a:pt x="7195" y="6351"/>
                      </a:cubicBezTo>
                      <a:cubicBezTo>
                        <a:pt x="8064" y="6351"/>
                        <a:pt x="8747" y="6628"/>
                        <a:pt x="8747" y="6628"/>
                      </a:cubicBezTo>
                      <a:cubicBezTo>
                        <a:pt x="9521" y="4345"/>
                        <a:pt x="11444" y="3805"/>
                        <a:pt x="13089" y="3805"/>
                      </a:cubicBezTo>
                      <a:cubicBezTo>
                        <a:pt x="14561" y="3805"/>
                        <a:pt x="15810" y="4238"/>
                        <a:pt x="15810" y="4238"/>
                      </a:cubicBezTo>
                      <a:cubicBezTo>
                        <a:pt x="12959" y="1093"/>
                        <a:pt x="10004" y="466"/>
                        <a:pt x="8099" y="466"/>
                      </a:cubicBezTo>
                      <a:cubicBezTo>
                        <a:pt x="6833" y="466"/>
                        <a:pt x="6031" y="743"/>
                        <a:pt x="6031" y="743"/>
                      </a:cubicBezTo>
                      <a:lnTo>
                        <a:pt x="64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33"/>
                <p:cNvSpPr/>
                <p:nvPr/>
              </p:nvSpPr>
              <p:spPr>
                <a:xfrm>
                  <a:off x="5710800" y="3687875"/>
                  <a:ext cx="147625" cy="18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7296" extrusionOk="0">
                      <a:moveTo>
                        <a:pt x="1595" y="0"/>
                      </a:moveTo>
                      <a:cubicBezTo>
                        <a:pt x="1123" y="0"/>
                        <a:pt x="593" y="53"/>
                        <a:pt x="1" y="178"/>
                      </a:cubicBezTo>
                      <a:cubicBezTo>
                        <a:pt x="1" y="178"/>
                        <a:pt x="3134" y="758"/>
                        <a:pt x="2319" y="3999"/>
                      </a:cubicBezTo>
                      <a:cubicBezTo>
                        <a:pt x="2319" y="3999"/>
                        <a:pt x="4184" y="4217"/>
                        <a:pt x="3749" y="6589"/>
                      </a:cubicBezTo>
                      <a:cubicBezTo>
                        <a:pt x="3749" y="6589"/>
                        <a:pt x="3892" y="6563"/>
                        <a:pt x="4088" y="6563"/>
                      </a:cubicBezTo>
                      <a:cubicBezTo>
                        <a:pt x="4480" y="6563"/>
                        <a:pt x="5084" y="6668"/>
                        <a:pt x="5180" y="7295"/>
                      </a:cubicBezTo>
                      <a:lnTo>
                        <a:pt x="5904" y="7024"/>
                      </a:lnTo>
                      <a:cubicBezTo>
                        <a:pt x="5904" y="7024"/>
                        <a:pt x="4836" y="4706"/>
                        <a:pt x="5397" y="1482"/>
                      </a:cubicBezTo>
                      <a:lnTo>
                        <a:pt x="5108" y="993"/>
                      </a:lnTo>
                      <a:lnTo>
                        <a:pt x="5053" y="1609"/>
                      </a:lnTo>
                      <a:cubicBezTo>
                        <a:pt x="5053" y="1609"/>
                        <a:pt x="4197" y="0"/>
                        <a:pt x="1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33"/>
                <p:cNvSpPr/>
                <p:nvPr/>
              </p:nvSpPr>
              <p:spPr>
                <a:xfrm>
                  <a:off x="5997850" y="4011950"/>
                  <a:ext cx="34875" cy="1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" h="599" extrusionOk="0">
                      <a:moveTo>
                        <a:pt x="562" y="1"/>
                      </a:moveTo>
                      <a:lnTo>
                        <a:pt x="0" y="218"/>
                      </a:lnTo>
                      <a:lnTo>
                        <a:pt x="0" y="598"/>
                      </a:lnTo>
                      <a:lnTo>
                        <a:pt x="688" y="598"/>
                      </a:lnTo>
                      <a:lnTo>
                        <a:pt x="1395" y="73"/>
                      </a:lnTo>
                      <a:lnTo>
                        <a:pt x="5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33"/>
                <p:cNvSpPr/>
                <p:nvPr/>
              </p:nvSpPr>
              <p:spPr>
                <a:xfrm>
                  <a:off x="5880575" y="3926375"/>
                  <a:ext cx="416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" h="5145" extrusionOk="0">
                      <a:moveTo>
                        <a:pt x="924" y="1"/>
                      </a:moveTo>
                      <a:cubicBezTo>
                        <a:pt x="345" y="273"/>
                        <a:pt x="1" y="1486"/>
                        <a:pt x="19" y="1812"/>
                      </a:cubicBezTo>
                      <a:cubicBezTo>
                        <a:pt x="55" y="2156"/>
                        <a:pt x="671" y="3297"/>
                        <a:pt x="725" y="3460"/>
                      </a:cubicBezTo>
                      <a:cubicBezTo>
                        <a:pt x="798" y="3623"/>
                        <a:pt x="689" y="4003"/>
                        <a:pt x="761" y="4329"/>
                      </a:cubicBezTo>
                      <a:cubicBezTo>
                        <a:pt x="780" y="4583"/>
                        <a:pt x="689" y="4818"/>
                        <a:pt x="544" y="5017"/>
                      </a:cubicBezTo>
                      <a:cubicBezTo>
                        <a:pt x="671" y="4981"/>
                        <a:pt x="798" y="4872"/>
                        <a:pt x="870" y="4746"/>
                      </a:cubicBezTo>
                      <a:lnTo>
                        <a:pt x="870" y="4746"/>
                      </a:lnTo>
                      <a:cubicBezTo>
                        <a:pt x="870" y="4891"/>
                        <a:pt x="852" y="5017"/>
                        <a:pt x="780" y="5144"/>
                      </a:cubicBezTo>
                      <a:cubicBezTo>
                        <a:pt x="888" y="5108"/>
                        <a:pt x="979" y="5017"/>
                        <a:pt x="1015" y="4909"/>
                      </a:cubicBezTo>
                      <a:cubicBezTo>
                        <a:pt x="1051" y="4963"/>
                        <a:pt x="1069" y="5035"/>
                        <a:pt x="1069" y="5090"/>
                      </a:cubicBezTo>
                      <a:cubicBezTo>
                        <a:pt x="1160" y="4981"/>
                        <a:pt x="1178" y="4800"/>
                        <a:pt x="1124" y="4673"/>
                      </a:cubicBezTo>
                      <a:cubicBezTo>
                        <a:pt x="1033" y="4383"/>
                        <a:pt x="1269" y="3967"/>
                        <a:pt x="1395" y="3677"/>
                      </a:cubicBezTo>
                      <a:cubicBezTo>
                        <a:pt x="1504" y="3387"/>
                        <a:pt x="1142" y="3532"/>
                        <a:pt x="1178" y="3261"/>
                      </a:cubicBezTo>
                      <a:cubicBezTo>
                        <a:pt x="1196" y="2935"/>
                        <a:pt x="1124" y="2609"/>
                        <a:pt x="979" y="2319"/>
                      </a:cubicBezTo>
                      <a:cubicBezTo>
                        <a:pt x="816" y="1866"/>
                        <a:pt x="1667" y="1721"/>
                        <a:pt x="1667" y="1721"/>
                      </a:cubicBezTo>
                      <a:lnTo>
                        <a:pt x="9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33"/>
                <p:cNvSpPr/>
                <p:nvPr/>
              </p:nvSpPr>
              <p:spPr>
                <a:xfrm>
                  <a:off x="5859300" y="3914625"/>
                  <a:ext cx="41225" cy="1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5071" extrusionOk="0">
                      <a:moveTo>
                        <a:pt x="1087" y="0"/>
                      </a:moveTo>
                      <a:cubicBezTo>
                        <a:pt x="472" y="217"/>
                        <a:pt x="19" y="1395"/>
                        <a:pt x="1" y="1721"/>
                      </a:cubicBezTo>
                      <a:cubicBezTo>
                        <a:pt x="1" y="2047"/>
                        <a:pt x="508" y="3242"/>
                        <a:pt x="562" y="3405"/>
                      </a:cubicBezTo>
                      <a:cubicBezTo>
                        <a:pt x="616" y="3568"/>
                        <a:pt x="472" y="3948"/>
                        <a:pt x="508" y="4274"/>
                      </a:cubicBezTo>
                      <a:cubicBezTo>
                        <a:pt x="490" y="4528"/>
                        <a:pt x="381" y="4763"/>
                        <a:pt x="200" y="4926"/>
                      </a:cubicBezTo>
                      <a:cubicBezTo>
                        <a:pt x="345" y="4908"/>
                        <a:pt x="472" y="4817"/>
                        <a:pt x="562" y="4691"/>
                      </a:cubicBezTo>
                      <a:lnTo>
                        <a:pt x="562" y="4691"/>
                      </a:lnTo>
                      <a:cubicBezTo>
                        <a:pt x="562" y="4835"/>
                        <a:pt x="508" y="4962"/>
                        <a:pt x="435" y="5071"/>
                      </a:cubicBezTo>
                      <a:cubicBezTo>
                        <a:pt x="562" y="5053"/>
                        <a:pt x="653" y="4962"/>
                        <a:pt x="689" y="4853"/>
                      </a:cubicBezTo>
                      <a:cubicBezTo>
                        <a:pt x="725" y="4908"/>
                        <a:pt x="743" y="4980"/>
                        <a:pt x="743" y="5053"/>
                      </a:cubicBezTo>
                      <a:cubicBezTo>
                        <a:pt x="834" y="4944"/>
                        <a:pt x="870" y="4781"/>
                        <a:pt x="834" y="4636"/>
                      </a:cubicBezTo>
                      <a:cubicBezTo>
                        <a:pt x="761" y="4328"/>
                        <a:pt x="1051" y="3948"/>
                        <a:pt x="1196" y="3676"/>
                      </a:cubicBezTo>
                      <a:cubicBezTo>
                        <a:pt x="1323" y="3387"/>
                        <a:pt x="961" y="3513"/>
                        <a:pt x="1015" y="3242"/>
                      </a:cubicBezTo>
                      <a:cubicBezTo>
                        <a:pt x="1069" y="2916"/>
                        <a:pt x="1033" y="2590"/>
                        <a:pt x="924" y="2282"/>
                      </a:cubicBezTo>
                      <a:cubicBezTo>
                        <a:pt x="798" y="1829"/>
                        <a:pt x="1649" y="1757"/>
                        <a:pt x="1649" y="1757"/>
                      </a:cubicBez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33"/>
                <p:cNvSpPr/>
                <p:nvPr/>
              </p:nvSpPr>
              <p:spPr>
                <a:xfrm>
                  <a:off x="5784600" y="3870250"/>
                  <a:ext cx="38500" cy="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2772" extrusionOk="0">
                      <a:moveTo>
                        <a:pt x="580" y="0"/>
                      </a:moveTo>
                      <a:cubicBezTo>
                        <a:pt x="453" y="363"/>
                        <a:pt x="761" y="1069"/>
                        <a:pt x="761" y="1069"/>
                      </a:cubicBezTo>
                      <a:cubicBezTo>
                        <a:pt x="761" y="1069"/>
                        <a:pt x="309" y="1648"/>
                        <a:pt x="236" y="1757"/>
                      </a:cubicBezTo>
                      <a:cubicBezTo>
                        <a:pt x="91" y="1902"/>
                        <a:pt x="1" y="2119"/>
                        <a:pt x="1" y="2337"/>
                      </a:cubicBezTo>
                      <a:cubicBezTo>
                        <a:pt x="1" y="2518"/>
                        <a:pt x="91" y="2681"/>
                        <a:pt x="254" y="2771"/>
                      </a:cubicBezTo>
                      <a:cubicBezTo>
                        <a:pt x="218" y="2681"/>
                        <a:pt x="218" y="2590"/>
                        <a:pt x="272" y="2518"/>
                      </a:cubicBezTo>
                      <a:cubicBezTo>
                        <a:pt x="272" y="2626"/>
                        <a:pt x="363" y="2699"/>
                        <a:pt x="471" y="2717"/>
                      </a:cubicBezTo>
                      <a:cubicBezTo>
                        <a:pt x="363" y="2590"/>
                        <a:pt x="490" y="2373"/>
                        <a:pt x="490" y="2373"/>
                      </a:cubicBezTo>
                      <a:cubicBezTo>
                        <a:pt x="490" y="2463"/>
                        <a:pt x="544" y="2554"/>
                        <a:pt x="634" y="2572"/>
                      </a:cubicBezTo>
                      <a:cubicBezTo>
                        <a:pt x="598" y="2500"/>
                        <a:pt x="598" y="2409"/>
                        <a:pt x="616" y="2318"/>
                      </a:cubicBezTo>
                      <a:cubicBezTo>
                        <a:pt x="634" y="2192"/>
                        <a:pt x="598" y="2065"/>
                        <a:pt x="544" y="1956"/>
                      </a:cubicBezTo>
                      <a:cubicBezTo>
                        <a:pt x="634" y="1884"/>
                        <a:pt x="743" y="1829"/>
                        <a:pt x="852" y="1775"/>
                      </a:cubicBezTo>
                      <a:cubicBezTo>
                        <a:pt x="1105" y="1630"/>
                        <a:pt x="1341" y="1431"/>
                        <a:pt x="1323" y="1141"/>
                      </a:cubicBezTo>
                      <a:cubicBezTo>
                        <a:pt x="1323" y="833"/>
                        <a:pt x="1232" y="761"/>
                        <a:pt x="1377" y="616"/>
                      </a:cubicBezTo>
                      <a:cubicBezTo>
                        <a:pt x="1540" y="453"/>
                        <a:pt x="1486" y="73"/>
                        <a:pt x="1486" y="73"/>
                      </a:cubicBez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33"/>
                <p:cNvSpPr/>
                <p:nvPr/>
              </p:nvSpPr>
              <p:spPr>
                <a:xfrm>
                  <a:off x="5700400" y="3839000"/>
                  <a:ext cx="301550" cy="18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2" h="7585" extrusionOk="0">
                      <a:moveTo>
                        <a:pt x="1938" y="1"/>
                      </a:moveTo>
                      <a:cubicBezTo>
                        <a:pt x="1938" y="1"/>
                        <a:pt x="942" y="508"/>
                        <a:pt x="1051" y="1305"/>
                      </a:cubicBezTo>
                      <a:cubicBezTo>
                        <a:pt x="743" y="1377"/>
                        <a:pt x="525" y="1649"/>
                        <a:pt x="507" y="1957"/>
                      </a:cubicBezTo>
                      <a:cubicBezTo>
                        <a:pt x="507" y="2246"/>
                        <a:pt x="344" y="2518"/>
                        <a:pt x="91" y="2663"/>
                      </a:cubicBezTo>
                      <a:cubicBezTo>
                        <a:pt x="0" y="2754"/>
                        <a:pt x="199" y="3079"/>
                        <a:pt x="489" y="3170"/>
                      </a:cubicBezTo>
                      <a:lnTo>
                        <a:pt x="707" y="3206"/>
                      </a:lnTo>
                      <a:cubicBezTo>
                        <a:pt x="719" y="3207"/>
                        <a:pt x="730" y="3208"/>
                        <a:pt x="742" y="3208"/>
                      </a:cubicBezTo>
                      <a:cubicBezTo>
                        <a:pt x="964" y="3208"/>
                        <a:pt x="1162" y="3050"/>
                        <a:pt x="1214" y="2844"/>
                      </a:cubicBezTo>
                      <a:cubicBezTo>
                        <a:pt x="1395" y="2500"/>
                        <a:pt x="1739" y="2283"/>
                        <a:pt x="2119" y="2283"/>
                      </a:cubicBezTo>
                      <a:cubicBezTo>
                        <a:pt x="3423" y="2301"/>
                        <a:pt x="4039" y="2663"/>
                        <a:pt x="4039" y="2663"/>
                      </a:cubicBezTo>
                      <a:cubicBezTo>
                        <a:pt x="4076" y="2658"/>
                        <a:pt x="4112" y="2655"/>
                        <a:pt x="4146" y="2655"/>
                      </a:cubicBezTo>
                      <a:cubicBezTo>
                        <a:pt x="4849" y="2655"/>
                        <a:pt x="5005" y="3677"/>
                        <a:pt x="5868" y="4401"/>
                      </a:cubicBezTo>
                      <a:cubicBezTo>
                        <a:pt x="6610" y="5017"/>
                        <a:pt x="8059" y="5687"/>
                        <a:pt x="8059" y="5687"/>
                      </a:cubicBezTo>
                      <a:cubicBezTo>
                        <a:pt x="8608" y="7299"/>
                        <a:pt x="10113" y="7585"/>
                        <a:pt x="11113" y="7585"/>
                      </a:cubicBezTo>
                      <a:cubicBezTo>
                        <a:pt x="11664" y="7585"/>
                        <a:pt x="12061" y="7498"/>
                        <a:pt x="12061" y="7498"/>
                      </a:cubicBezTo>
                      <a:lnTo>
                        <a:pt x="12025" y="7118"/>
                      </a:lnTo>
                      <a:cubicBezTo>
                        <a:pt x="11841" y="7176"/>
                        <a:pt x="11665" y="7204"/>
                        <a:pt x="11496" y="7204"/>
                      </a:cubicBezTo>
                      <a:cubicBezTo>
                        <a:pt x="10186" y="7204"/>
                        <a:pt x="9290" y="5502"/>
                        <a:pt x="8168" y="2663"/>
                      </a:cubicBezTo>
                      <a:cubicBezTo>
                        <a:pt x="7519" y="1014"/>
                        <a:pt x="6155" y="611"/>
                        <a:pt x="4978" y="611"/>
                      </a:cubicBezTo>
                      <a:cubicBezTo>
                        <a:pt x="3853" y="611"/>
                        <a:pt x="2898" y="979"/>
                        <a:pt x="2898" y="979"/>
                      </a:cubicBezTo>
                      <a:cubicBezTo>
                        <a:pt x="2827" y="976"/>
                        <a:pt x="2757" y="974"/>
                        <a:pt x="2686" y="974"/>
                      </a:cubicBezTo>
                      <a:cubicBezTo>
                        <a:pt x="2358" y="974"/>
                        <a:pt x="2030" y="1007"/>
                        <a:pt x="1703" y="1051"/>
                      </a:cubicBezTo>
                      <a:cubicBezTo>
                        <a:pt x="1811" y="743"/>
                        <a:pt x="2029" y="472"/>
                        <a:pt x="2318" y="291"/>
                      </a:cubicBezTo>
                      <a:lnTo>
                        <a:pt x="2318" y="291"/>
                      </a:lnTo>
                      <a:cubicBezTo>
                        <a:pt x="2318" y="291"/>
                        <a:pt x="1793" y="417"/>
                        <a:pt x="1612" y="653"/>
                      </a:cubicBezTo>
                      <a:cubicBezTo>
                        <a:pt x="1648" y="417"/>
                        <a:pt x="1757" y="182"/>
                        <a:pt x="1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4" name="Google Shape;794;p33"/>
            <p:cNvGrpSpPr/>
            <p:nvPr/>
          </p:nvGrpSpPr>
          <p:grpSpPr>
            <a:xfrm>
              <a:off x="7160623" y="1944703"/>
              <a:ext cx="664368" cy="430815"/>
              <a:chOff x="5878325" y="3537725"/>
              <a:chExt cx="128150" cy="83100"/>
            </a:xfrm>
          </p:grpSpPr>
          <p:sp>
            <p:nvSpPr>
              <p:cNvPr id="795" name="Google Shape;795;p33"/>
              <p:cNvSpPr/>
              <p:nvPr/>
            </p:nvSpPr>
            <p:spPr>
              <a:xfrm>
                <a:off x="5921325" y="3543375"/>
                <a:ext cx="85150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1721" extrusionOk="0">
                    <a:moveTo>
                      <a:pt x="1232" y="0"/>
                    </a:moveTo>
                    <a:lnTo>
                      <a:pt x="1051" y="91"/>
                    </a:lnTo>
                    <a:cubicBezTo>
                      <a:pt x="852" y="616"/>
                      <a:pt x="472" y="1069"/>
                      <a:pt x="1" y="1359"/>
                    </a:cubicBezTo>
                    <a:lnTo>
                      <a:pt x="327" y="1703"/>
                    </a:lnTo>
                    <a:cubicBezTo>
                      <a:pt x="390" y="1634"/>
                      <a:pt x="478" y="1611"/>
                      <a:pt x="569" y="1611"/>
                    </a:cubicBezTo>
                    <a:cubicBezTo>
                      <a:pt x="767" y="1611"/>
                      <a:pt x="979" y="1721"/>
                      <a:pt x="979" y="1721"/>
                    </a:cubicBezTo>
                    <a:cubicBezTo>
                      <a:pt x="1105" y="1317"/>
                      <a:pt x="1452" y="1244"/>
                      <a:pt x="1688" y="1244"/>
                    </a:cubicBezTo>
                    <a:cubicBezTo>
                      <a:pt x="1822" y="1244"/>
                      <a:pt x="1920" y="1268"/>
                      <a:pt x="1920" y="1268"/>
                    </a:cubicBezTo>
                    <a:cubicBezTo>
                      <a:pt x="2044" y="718"/>
                      <a:pt x="2585" y="613"/>
                      <a:pt x="2979" y="613"/>
                    </a:cubicBezTo>
                    <a:cubicBezTo>
                      <a:pt x="3220" y="613"/>
                      <a:pt x="3405" y="652"/>
                      <a:pt x="3405" y="652"/>
                    </a:cubicBezTo>
                    <a:cubicBezTo>
                      <a:pt x="2796" y="172"/>
                      <a:pt x="2224" y="55"/>
                      <a:pt x="1810" y="55"/>
                    </a:cubicBezTo>
                    <a:cubicBezTo>
                      <a:pt x="1412" y="55"/>
                      <a:pt x="1160" y="163"/>
                      <a:pt x="1160" y="163"/>
                    </a:cubicBezTo>
                    <a:lnTo>
                      <a:pt x="1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5878325" y="3537725"/>
                <a:ext cx="3940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621" extrusionOk="0">
                    <a:moveTo>
                      <a:pt x="534" y="0"/>
                    </a:moveTo>
                    <a:cubicBezTo>
                      <a:pt x="384" y="0"/>
                      <a:pt x="207" y="28"/>
                      <a:pt x="0" y="100"/>
                    </a:cubicBezTo>
                    <a:cubicBezTo>
                      <a:pt x="435" y="118"/>
                      <a:pt x="725" y="498"/>
                      <a:pt x="652" y="933"/>
                    </a:cubicBezTo>
                    <a:cubicBezTo>
                      <a:pt x="652" y="933"/>
                      <a:pt x="1105" y="933"/>
                      <a:pt x="1051" y="1494"/>
                    </a:cubicBezTo>
                    <a:cubicBezTo>
                      <a:pt x="1051" y="1494"/>
                      <a:pt x="1114" y="1475"/>
                      <a:pt x="1189" y="1475"/>
                    </a:cubicBezTo>
                    <a:cubicBezTo>
                      <a:pt x="1278" y="1475"/>
                      <a:pt x="1383" y="1502"/>
                      <a:pt x="1413" y="1621"/>
                    </a:cubicBezTo>
                    <a:lnTo>
                      <a:pt x="1576" y="1530"/>
                    </a:lnTo>
                    <a:cubicBezTo>
                      <a:pt x="1359" y="1150"/>
                      <a:pt x="1268" y="697"/>
                      <a:pt x="1304" y="244"/>
                    </a:cubicBezTo>
                    <a:lnTo>
                      <a:pt x="1232" y="154"/>
                    </a:lnTo>
                    <a:lnTo>
                      <a:pt x="1232" y="299"/>
                    </a:lnTo>
                    <a:cubicBezTo>
                      <a:pt x="1232" y="299"/>
                      <a:pt x="1029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5956650" y="3607200"/>
                <a:ext cx="8175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64" extrusionOk="0">
                    <a:moveTo>
                      <a:pt x="127" y="1"/>
                    </a:moveTo>
                    <a:lnTo>
                      <a:pt x="0" y="73"/>
                    </a:lnTo>
                    <a:lnTo>
                      <a:pt x="0" y="164"/>
                    </a:lnTo>
                    <a:lnTo>
                      <a:pt x="163" y="146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5927225" y="3590450"/>
                <a:ext cx="10425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215" extrusionOk="0">
                    <a:moveTo>
                      <a:pt x="181" y="1"/>
                    </a:moveTo>
                    <a:cubicBezTo>
                      <a:pt x="73" y="128"/>
                      <a:pt x="0" y="291"/>
                      <a:pt x="18" y="453"/>
                    </a:cubicBezTo>
                    <a:cubicBezTo>
                      <a:pt x="73" y="580"/>
                      <a:pt x="145" y="707"/>
                      <a:pt x="236" y="816"/>
                    </a:cubicBezTo>
                    <a:cubicBezTo>
                      <a:pt x="254" y="852"/>
                      <a:pt x="236" y="942"/>
                      <a:pt x="254" y="1033"/>
                    </a:cubicBezTo>
                    <a:cubicBezTo>
                      <a:pt x="272" y="1087"/>
                      <a:pt x="254" y="1142"/>
                      <a:pt x="217" y="1196"/>
                    </a:cubicBezTo>
                    <a:cubicBezTo>
                      <a:pt x="254" y="1178"/>
                      <a:pt x="290" y="1160"/>
                      <a:pt x="290" y="1124"/>
                    </a:cubicBezTo>
                    <a:cubicBezTo>
                      <a:pt x="308" y="1160"/>
                      <a:pt x="308" y="1178"/>
                      <a:pt x="290" y="1214"/>
                    </a:cubicBezTo>
                    <a:cubicBezTo>
                      <a:pt x="326" y="1196"/>
                      <a:pt x="344" y="1178"/>
                      <a:pt x="344" y="1160"/>
                    </a:cubicBezTo>
                    <a:cubicBezTo>
                      <a:pt x="362" y="1160"/>
                      <a:pt x="362" y="1178"/>
                      <a:pt x="362" y="1196"/>
                    </a:cubicBezTo>
                    <a:cubicBezTo>
                      <a:pt x="380" y="1160"/>
                      <a:pt x="380" y="1124"/>
                      <a:pt x="362" y="1105"/>
                    </a:cubicBezTo>
                    <a:cubicBezTo>
                      <a:pt x="344" y="1033"/>
                      <a:pt x="380" y="924"/>
                      <a:pt x="399" y="852"/>
                    </a:cubicBezTo>
                    <a:cubicBezTo>
                      <a:pt x="417" y="779"/>
                      <a:pt x="344" y="834"/>
                      <a:pt x="344" y="761"/>
                    </a:cubicBezTo>
                    <a:cubicBezTo>
                      <a:pt x="344" y="689"/>
                      <a:pt x="308" y="598"/>
                      <a:pt x="272" y="544"/>
                    </a:cubicBezTo>
                    <a:cubicBezTo>
                      <a:pt x="217" y="435"/>
                      <a:pt x="417" y="381"/>
                      <a:pt x="417" y="381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5923150" y="3587750"/>
                <a:ext cx="907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14" extrusionOk="0">
                    <a:moveTo>
                      <a:pt x="199" y="0"/>
                    </a:moveTo>
                    <a:cubicBezTo>
                      <a:pt x="73" y="109"/>
                      <a:pt x="0" y="272"/>
                      <a:pt x="0" y="435"/>
                    </a:cubicBezTo>
                    <a:cubicBezTo>
                      <a:pt x="36" y="561"/>
                      <a:pt x="91" y="688"/>
                      <a:pt x="163" y="815"/>
                    </a:cubicBezTo>
                    <a:cubicBezTo>
                      <a:pt x="163" y="851"/>
                      <a:pt x="145" y="942"/>
                      <a:pt x="163" y="1014"/>
                    </a:cubicBezTo>
                    <a:cubicBezTo>
                      <a:pt x="163" y="1087"/>
                      <a:pt x="145" y="1141"/>
                      <a:pt x="109" y="1177"/>
                    </a:cubicBezTo>
                    <a:cubicBezTo>
                      <a:pt x="145" y="1177"/>
                      <a:pt x="181" y="1141"/>
                      <a:pt x="199" y="1123"/>
                    </a:cubicBezTo>
                    <a:lnTo>
                      <a:pt x="199" y="1123"/>
                    </a:lnTo>
                    <a:cubicBezTo>
                      <a:pt x="199" y="1141"/>
                      <a:pt x="181" y="1177"/>
                      <a:pt x="181" y="1213"/>
                    </a:cubicBezTo>
                    <a:cubicBezTo>
                      <a:pt x="199" y="1195"/>
                      <a:pt x="217" y="1177"/>
                      <a:pt x="236" y="1159"/>
                    </a:cubicBezTo>
                    <a:cubicBezTo>
                      <a:pt x="236" y="1159"/>
                      <a:pt x="236" y="1177"/>
                      <a:pt x="254" y="1195"/>
                    </a:cubicBezTo>
                    <a:cubicBezTo>
                      <a:pt x="272" y="1159"/>
                      <a:pt x="272" y="1123"/>
                      <a:pt x="254" y="1105"/>
                    </a:cubicBezTo>
                    <a:cubicBezTo>
                      <a:pt x="217" y="1032"/>
                      <a:pt x="272" y="942"/>
                      <a:pt x="308" y="869"/>
                    </a:cubicBezTo>
                    <a:cubicBezTo>
                      <a:pt x="326" y="797"/>
                      <a:pt x="254" y="833"/>
                      <a:pt x="254" y="779"/>
                    </a:cubicBezTo>
                    <a:cubicBezTo>
                      <a:pt x="254" y="688"/>
                      <a:pt x="236" y="616"/>
                      <a:pt x="199" y="543"/>
                    </a:cubicBezTo>
                    <a:cubicBezTo>
                      <a:pt x="163" y="453"/>
                      <a:pt x="362" y="399"/>
                      <a:pt x="362" y="399"/>
                    </a:cubicBez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5907750" y="3578675"/>
                <a:ext cx="727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708" extrusionOk="0">
                    <a:moveTo>
                      <a:pt x="200" y="1"/>
                    </a:moveTo>
                    <a:lnTo>
                      <a:pt x="0" y="73"/>
                    </a:lnTo>
                    <a:cubicBezTo>
                      <a:pt x="0" y="164"/>
                      <a:pt x="127" y="291"/>
                      <a:pt x="127" y="291"/>
                    </a:cubicBezTo>
                    <a:cubicBezTo>
                      <a:pt x="127" y="291"/>
                      <a:pt x="91" y="454"/>
                      <a:pt x="91" y="490"/>
                    </a:cubicBezTo>
                    <a:cubicBezTo>
                      <a:pt x="73" y="544"/>
                      <a:pt x="73" y="599"/>
                      <a:pt x="91" y="635"/>
                    </a:cubicBezTo>
                    <a:cubicBezTo>
                      <a:pt x="91" y="671"/>
                      <a:pt x="127" y="707"/>
                      <a:pt x="182" y="707"/>
                    </a:cubicBezTo>
                    <a:cubicBezTo>
                      <a:pt x="163" y="689"/>
                      <a:pt x="163" y="671"/>
                      <a:pt x="163" y="653"/>
                    </a:cubicBezTo>
                    <a:lnTo>
                      <a:pt x="163" y="653"/>
                    </a:lnTo>
                    <a:cubicBezTo>
                      <a:pt x="163" y="666"/>
                      <a:pt x="182" y="678"/>
                      <a:pt x="199" y="678"/>
                    </a:cubicBezTo>
                    <a:cubicBezTo>
                      <a:pt x="206" y="678"/>
                      <a:pt x="212" y="676"/>
                      <a:pt x="218" y="671"/>
                    </a:cubicBezTo>
                    <a:cubicBezTo>
                      <a:pt x="200" y="654"/>
                      <a:pt x="200" y="603"/>
                      <a:pt x="200" y="599"/>
                    </a:cubicBezTo>
                    <a:lnTo>
                      <a:pt x="200" y="599"/>
                    </a:lnTo>
                    <a:cubicBezTo>
                      <a:pt x="200" y="617"/>
                      <a:pt x="218" y="635"/>
                      <a:pt x="254" y="635"/>
                    </a:cubicBezTo>
                    <a:cubicBezTo>
                      <a:pt x="236" y="617"/>
                      <a:pt x="218" y="599"/>
                      <a:pt x="218" y="580"/>
                    </a:cubicBezTo>
                    <a:cubicBezTo>
                      <a:pt x="218" y="544"/>
                      <a:pt x="163" y="508"/>
                      <a:pt x="163" y="508"/>
                    </a:cubicBezTo>
                    <a:cubicBezTo>
                      <a:pt x="163" y="508"/>
                      <a:pt x="163" y="490"/>
                      <a:pt x="218" y="436"/>
                    </a:cubicBezTo>
                    <a:cubicBezTo>
                      <a:pt x="272" y="399"/>
                      <a:pt x="290" y="327"/>
                      <a:pt x="272" y="254"/>
                    </a:cubicBezTo>
                    <a:cubicBezTo>
                      <a:pt x="236" y="200"/>
                      <a:pt x="218" y="182"/>
                      <a:pt x="236" y="128"/>
                    </a:cubicBezTo>
                    <a:cubicBezTo>
                      <a:pt x="254" y="91"/>
                      <a:pt x="200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5903675" y="3579600"/>
                <a:ext cx="81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671" extrusionOk="0">
                    <a:moveTo>
                      <a:pt x="308" y="0"/>
                    </a:moveTo>
                    <a:lnTo>
                      <a:pt x="73" y="18"/>
                    </a:lnTo>
                    <a:cubicBezTo>
                      <a:pt x="73" y="109"/>
                      <a:pt x="109" y="181"/>
                      <a:pt x="145" y="254"/>
                    </a:cubicBezTo>
                    <a:lnTo>
                      <a:pt x="37" y="435"/>
                    </a:lnTo>
                    <a:cubicBezTo>
                      <a:pt x="19" y="471"/>
                      <a:pt x="0" y="525"/>
                      <a:pt x="0" y="580"/>
                    </a:cubicBezTo>
                    <a:cubicBezTo>
                      <a:pt x="0" y="616"/>
                      <a:pt x="37" y="652"/>
                      <a:pt x="73" y="670"/>
                    </a:cubicBezTo>
                    <a:cubicBezTo>
                      <a:pt x="73" y="652"/>
                      <a:pt x="73" y="634"/>
                      <a:pt x="73" y="616"/>
                    </a:cubicBezTo>
                    <a:cubicBezTo>
                      <a:pt x="73" y="634"/>
                      <a:pt x="109" y="652"/>
                      <a:pt x="127" y="652"/>
                    </a:cubicBezTo>
                    <a:cubicBezTo>
                      <a:pt x="109" y="634"/>
                      <a:pt x="127" y="562"/>
                      <a:pt x="127" y="562"/>
                    </a:cubicBezTo>
                    <a:cubicBezTo>
                      <a:pt x="127" y="598"/>
                      <a:pt x="145" y="616"/>
                      <a:pt x="163" y="616"/>
                    </a:cubicBezTo>
                    <a:cubicBezTo>
                      <a:pt x="163" y="598"/>
                      <a:pt x="163" y="580"/>
                      <a:pt x="163" y="562"/>
                    </a:cubicBezTo>
                    <a:cubicBezTo>
                      <a:pt x="182" y="525"/>
                      <a:pt x="145" y="471"/>
                      <a:pt x="145" y="471"/>
                    </a:cubicBezTo>
                    <a:cubicBezTo>
                      <a:pt x="163" y="453"/>
                      <a:pt x="182" y="435"/>
                      <a:pt x="218" y="417"/>
                    </a:cubicBezTo>
                    <a:cubicBezTo>
                      <a:pt x="272" y="399"/>
                      <a:pt x="308" y="326"/>
                      <a:pt x="308" y="254"/>
                    </a:cubicBezTo>
                    <a:cubicBezTo>
                      <a:pt x="308" y="181"/>
                      <a:pt x="272" y="181"/>
                      <a:pt x="308" y="127"/>
                    </a:cubicBezTo>
                    <a:cubicBezTo>
                      <a:pt x="326" y="91"/>
                      <a:pt x="308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5891900" y="3575075"/>
                <a:ext cx="167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54" extrusionOk="0">
                    <a:moveTo>
                      <a:pt x="399" y="0"/>
                    </a:moveTo>
                    <a:lnTo>
                      <a:pt x="272" y="72"/>
                    </a:lnTo>
                    <a:lnTo>
                      <a:pt x="290" y="18"/>
                    </a:lnTo>
                    <a:lnTo>
                      <a:pt x="145" y="109"/>
                    </a:lnTo>
                    <a:lnTo>
                      <a:pt x="145" y="109"/>
                    </a:lnTo>
                    <a:lnTo>
                      <a:pt x="164" y="72"/>
                    </a:lnTo>
                    <a:lnTo>
                      <a:pt x="109" y="145"/>
                    </a:lnTo>
                    <a:lnTo>
                      <a:pt x="109" y="91"/>
                    </a:lnTo>
                    <a:lnTo>
                      <a:pt x="19" y="181"/>
                    </a:lnTo>
                    <a:lnTo>
                      <a:pt x="1" y="235"/>
                    </a:lnTo>
                    <a:lnTo>
                      <a:pt x="254" y="254"/>
                    </a:lnTo>
                    <a:lnTo>
                      <a:pt x="580" y="109"/>
                    </a:lnTo>
                    <a:lnTo>
                      <a:pt x="671" y="0"/>
                    </a:lnTo>
                    <a:lnTo>
                      <a:pt x="671" y="0"/>
                    </a:lnTo>
                    <a:lnTo>
                      <a:pt x="526" y="54"/>
                    </a:lnTo>
                    <a:lnTo>
                      <a:pt x="562" y="18"/>
                    </a:lnTo>
                    <a:lnTo>
                      <a:pt x="490" y="54"/>
                    </a:lnTo>
                    <a:lnTo>
                      <a:pt x="508" y="18"/>
                    </a:lnTo>
                    <a:lnTo>
                      <a:pt x="363" y="72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5924050" y="3583225"/>
                <a:ext cx="208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70" extrusionOk="0">
                    <a:moveTo>
                      <a:pt x="254" y="0"/>
                    </a:moveTo>
                    <a:lnTo>
                      <a:pt x="0" y="72"/>
                    </a:lnTo>
                    <a:cubicBezTo>
                      <a:pt x="0" y="72"/>
                      <a:pt x="200" y="525"/>
                      <a:pt x="218" y="543"/>
                    </a:cubicBezTo>
                    <a:lnTo>
                      <a:pt x="562" y="869"/>
                    </a:lnTo>
                    <a:lnTo>
                      <a:pt x="689" y="815"/>
                    </a:lnTo>
                    <a:lnTo>
                      <a:pt x="833" y="797"/>
                    </a:lnTo>
                    <a:lnTo>
                      <a:pt x="670" y="670"/>
                    </a:lnTo>
                    <a:lnTo>
                      <a:pt x="725" y="670"/>
                    </a:lnTo>
                    <a:lnTo>
                      <a:pt x="598" y="561"/>
                    </a:lnTo>
                    <a:lnTo>
                      <a:pt x="670" y="561"/>
                    </a:lnTo>
                    <a:lnTo>
                      <a:pt x="507" y="453"/>
                    </a:lnTo>
                    <a:lnTo>
                      <a:pt x="598" y="471"/>
                    </a:lnTo>
                    <a:lnTo>
                      <a:pt x="453" y="308"/>
                    </a:lnTo>
                    <a:lnTo>
                      <a:pt x="507" y="308"/>
                    </a:lnTo>
                    <a:lnTo>
                      <a:pt x="399" y="163"/>
                    </a:lnTo>
                    <a:lnTo>
                      <a:pt x="399" y="163"/>
                    </a:lnTo>
                    <a:lnTo>
                      <a:pt x="471" y="181"/>
                    </a:lnTo>
                    <a:lnTo>
                      <a:pt x="471" y="18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5942600" y="3603125"/>
                <a:ext cx="100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291" extrusionOk="0">
                    <a:moveTo>
                      <a:pt x="1" y="1"/>
                    </a:moveTo>
                    <a:lnTo>
                      <a:pt x="37" y="182"/>
                    </a:lnTo>
                    <a:cubicBezTo>
                      <a:pt x="73" y="218"/>
                      <a:pt x="128" y="236"/>
                      <a:pt x="182" y="254"/>
                    </a:cubicBezTo>
                    <a:lnTo>
                      <a:pt x="363" y="291"/>
                    </a:lnTo>
                    <a:lnTo>
                      <a:pt x="399" y="218"/>
                    </a:lnTo>
                    <a:lnTo>
                      <a:pt x="309" y="218"/>
                    </a:lnTo>
                    <a:lnTo>
                      <a:pt x="345" y="200"/>
                    </a:lnTo>
                    <a:lnTo>
                      <a:pt x="200" y="146"/>
                    </a:lnTo>
                    <a:lnTo>
                      <a:pt x="254" y="146"/>
                    </a:lnTo>
                    <a:lnTo>
                      <a:pt x="73" y="73"/>
                    </a:lnTo>
                    <a:lnTo>
                      <a:pt x="182" y="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5951200" y="3608125"/>
                <a:ext cx="59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9" extrusionOk="0">
                    <a:moveTo>
                      <a:pt x="236" y="0"/>
                    </a:moveTo>
                    <a:lnTo>
                      <a:pt x="182" y="36"/>
                    </a:lnTo>
                    <a:lnTo>
                      <a:pt x="182" y="18"/>
                    </a:lnTo>
                    <a:lnTo>
                      <a:pt x="110" y="54"/>
                    </a:lnTo>
                    <a:lnTo>
                      <a:pt x="110" y="36"/>
                    </a:lnTo>
                    <a:lnTo>
                      <a:pt x="55" y="54"/>
                    </a:lnTo>
                    <a:lnTo>
                      <a:pt x="1" y="91"/>
                    </a:lnTo>
                    <a:lnTo>
                      <a:pt x="37" y="109"/>
                    </a:lnTo>
                    <a:lnTo>
                      <a:pt x="146" y="109"/>
                    </a:lnTo>
                    <a:lnTo>
                      <a:pt x="218" y="72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5883750" y="3574150"/>
                <a:ext cx="7382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1535" extrusionOk="0">
                    <a:moveTo>
                      <a:pt x="381" y="1"/>
                    </a:moveTo>
                    <a:cubicBezTo>
                      <a:pt x="381" y="1"/>
                      <a:pt x="146" y="146"/>
                      <a:pt x="200" y="327"/>
                    </a:cubicBezTo>
                    <a:cubicBezTo>
                      <a:pt x="127" y="345"/>
                      <a:pt x="91" y="417"/>
                      <a:pt x="91" y="490"/>
                    </a:cubicBezTo>
                    <a:cubicBezTo>
                      <a:pt x="109" y="562"/>
                      <a:pt x="73" y="635"/>
                      <a:pt x="19" y="671"/>
                    </a:cubicBezTo>
                    <a:cubicBezTo>
                      <a:pt x="1" y="689"/>
                      <a:pt x="55" y="761"/>
                      <a:pt x="127" y="780"/>
                    </a:cubicBezTo>
                    <a:lnTo>
                      <a:pt x="182" y="780"/>
                    </a:lnTo>
                    <a:cubicBezTo>
                      <a:pt x="236" y="780"/>
                      <a:pt x="290" y="725"/>
                      <a:pt x="290" y="671"/>
                    </a:cubicBezTo>
                    <a:cubicBezTo>
                      <a:pt x="327" y="598"/>
                      <a:pt x="399" y="526"/>
                      <a:pt x="490" y="526"/>
                    </a:cubicBezTo>
                    <a:cubicBezTo>
                      <a:pt x="541" y="513"/>
                      <a:pt x="595" y="507"/>
                      <a:pt x="649" y="507"/>
                    </a:cubicBezTo>
                    <a:cubicBezTo>
                      <a:pt x="748" y="507"/>
                      <a:pt x="849" y="527"/>
                      <a:pt x="942" y="562"/>
                    </a:cubicBezTo>
                    <a:cubicBezTo>
                      <a:pt x="959" y="557"/>
                      <a:pt x="975" y="555"/>
                      <a:pt x="991" y="555"/>
                    </a:cubicBezTo>
                    <a:cubicBezTo>
                      <a:pt x="1138" y="555"/>
                      <a:pt x="1216" y="777"/>
                      <a:pt x="1413" y="924"/>
                    </a:cubicBezTo>
                    <a:cubicBezTo>
                      <a:pt x="1594" y="1015"/>
                      <a:pt x="1775" y="1105"/>
                      <a:pt x="1975" y="1160"/>
                    </a:cubicBezTo>
                    <a:cubicBezTo>
                      <a:pt x="2112" y="1465"/>
                      <a:pt x="2390" y="1535"/>
                      <a:pt x="2614" y="1535"/>
                    </a:cubicBezTo>
                    <a:cubicBezTo>
                      <a:pt x="2802" y="1535"/>
                      <a:pt x="2952" y="1486"/>
                      <a:pt x="2952" y="1486"/>
                    </a:cubicBezTo>
                    <a:lnTo>
                      <a:pt x="2934" y="1395"/>
                    </a:lnTo>
                    <a:cubicBezTo>
                      <a:pt x="2880" y="1420"/>
                      <a:pt x="2828" y="1432"/>
                      <a:pt x="2776" y="1432"/>
                    </a:cubicBezTo>
                    <a:cubicBezTo>
                      <a:pt x="2488" y="1432"/>
                      <a:pt x="2241" y="1054"/>
                      <a:pt x="1902" y="454"/>
                    </a:cubicBezTo>
                    <a:cubicBezTo>
                      <a:pt x="1737" y="139"/>
                      <a:pt x="1476" y="50"/>
                      <a:pt x="1233" y="50"/>
                    </a:cubicBezTo>
                    <a:cubicBezTo>
                      <a:pt x="918" y="50"/>
                      <a:pt x="634" y="200"/>
                      <a:pt x="634" y="200"/>
                    </a:cubicBezTo>
                    <a:cubicBezTo>
                      <a:pt x="526" y="200"/>
                      <a:pt x="435" y="218"/>
                      <a:pt x="345" y="236"/>
                    </a:cubicBezTo>
                    <a:cubicBezTo>
                      <a:pt x="363" y="164"/>
                      <a:pt x="417" y="91"/>
                      <a:pt x="471" y="55"/>
                    </a:cubicBezTo>
                    <a:lnTo>
                      <a:pt x="471" y="55"/>
                    </a:lnTo>
                    <a:cubicBezTo>
                      <a:pt x="417" y="73"/>
                      <a:pt x="363" y="109"/>
                      <a:pt x="327" y="164"/>
                    </a:cubicBezTo>
                    <a:cubicBezTo>
                      <a:pt x="308" y="91"/>
                      <a:pt x="345" y="37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5891000" y="3586375"/>
                <a:ext cx="500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164" extrusionOk="0">
                    <a:moveTo>
                      <a:pt x="145" y="1"/>
                    </a:moveTo>
                    <a:lnTo>
                      <a:pt x="0" y="128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91" y="128"/>
                    </a:lnTo>
                    <a:lnTo>
                      <a:pt x="163" y="12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200" y="109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" name="Google Shape;808;p33"/>
            <p:cNvGrpSpPr/>
            <p:nvPr/>
          </p:nvGrpSpPr>
          <p:grpSpPr>
            <a:xfrm>
              <a:off x="4754849" y="2531954"/>
              <a:ext cx="1089092" cy="665016"/>
              <a:chOff x="5414275" y="3651000"/>
              <a:chExt cx="210075" cy="128275"/>
            </a:xfrm>
          </p:grpSpPr>
          <p:sp>
            <p:nvSpPr>
              <p:cNvPr id="809" name="Google Shape;809;p33"/>
              <p:cNvSpPr/>
              <p:nvPr/>
            </p:nvSpPr>
            <p:spPr>
              <a:xfrm>
                <a:off x="5414275" y="3651975"/>
                <a:ext cx="13537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2883" extrusionOk="0">
                    <a:moveTo>
                      <a:pt x="2365" y="0"/>
                    </a:moveTo>
                    <a:cubicBezTo>
                      <a:pt x="1727" y="0"/>
                      <a:pt x="906" y="168"/>
                      <a:pt x="0" y="763"/>
                    </a:cubicBezTo>
                    <a:cubicBezTo>
                      <a:pt x="0" y="763"/>
                      <a:pt x="155" y="743"/>
                      <a:pt x="385" y="743"/>
                    </a:cubicBezTo>
                    <a:cubicBezTo>
                      <a:pt x="1005" y="743"/>
                      <a:pt x="2173" y="888"/>
                      <a:pt x="2318" y="1958"/>
                    </a:cubicBezTo>
                    <a:cubicBezTo>
                      <a:pt x="2318" y="1958"/>
                      <a:pt x="2410" y="1943"/>
                      <a:pt x="2548" y="1943"/>
                    </a:cubicBezTo>
                    <a:cubicBezTo>
                      <a:pt x="2913" y="1943"/>
                      <a:pt x="3601" y="2048"/>
                      <a:pt x="3785" y="2810"/>
                    </a:cubicBezTo>
                    <a:cubicBezTo>
                      <a:pt x="3785" y="2810"/>
                      <a:pt x="4073" y="2700"/>
                      <a:pt x="4366" y="2700"/>
                    </a:cubicBezTo>
                    <a:cubicBezTo>
                      <a:pt x="4550" y="2700"/>
                      <a:pt x="4735" y="2743"/>
                      <a:pt x="4853" y="2882"/>
                    </a:cubicBezTo>
                    <a:lnTo>
                      <a:pt x="5415" y="2375"/>
                    </a:lnTo>
                    <a:cubicBezTo>
                      <a:pt x="4672" y="1832"/>
                      <a:pt x="4129" y="1053"/>
                      <a:pt x="3894" y="166"/>
                    </a:cubicBezTo>
                    <a:lnTo>
                      <a:pt x="3604" y="21"/>
                    </a:lnTo>
                    <a:lnTo>
                      <a:pt x="3694" y="274"/>
                    </a:lnTo>
                    <a:cubicBezTo>
                      <a:pt x="3694" y="274"/>
                      <a:pt x="3181" y="0"/>
                      <a:pt x="2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5555525" y="3651000"/>
                <a:ext cx="688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2505" extrusionOk="0">
                    <a:moveTo>
                      <a:pt x="1746" y="0"/>
                    </a:moveTo>
                    <a:cubicBezTo>
                      <a:pt x="1064" y="0"/>
                      <a:pt x="743" y="386"/>
                      <a:pt x="743" y="386"/>
                    </a:cubicBezTo>
                    <a:lnTo>
                      <a:pt x="761" y="150"/>
                    </a:lnTo>
                    <a:lnTo>
                      <a:pt x="616" y="313"/>
                    </a:lnTo>
                    <a:cubicBezTo>
                      <a:pt x="616" y="1038"/>
                      <a:pt x="399" y="1744"/>
                      <a:pt x="0" y="2360"/>
                    </a:cubicBezTo>
                    <a:lnTo>
                      <a:pt x="254" y="2505"/>
                    </a:lnTo>
                    <a:cubicBezTo>
                      <a:pt x="316" y="2337"/>
                      <a:pt x="455" y="2294"/>
                      <a:pt x="581" y="2294"/>
                    </a:cubicBezTo>
                    <a:cubicBezTo>
                      <a:pt x="714" y="2294"/>
                      <a:pt x="833" y="2342"/>
                      <a:pt x="833" y="2342"/>
                    </a:cubicBezTo>
                    <a:cubicBezTo>
                      <a:pt x="865" y="1543"/>
                      <a:pt x="1397" y="1489"/>
                      <a:pt x="1540" y="1489"/>
                    </a:cubicBezTo>
                    <a:cubicBezTo>
                      <a:pt x="1563" y="1489"/>
                      <a:pt x="1576" y="1490"/>
                      <a:pt x="1576" y="1490"/>
                    </a:cubicBezTo>
                    <a:cubicBezTo>
                      <a:pt x="1524" y="273"/>
                      <a:pt x="2625" y="241"/>
                      <a:pt x="2743" y="241"/>
                    </a:cubicBezTo>
                    <a:cubicBezTo>
                      <a:pt x="2749" y="241"/>
                      <a:pt x="2753" y="241"/>
                      <a:pt x="2753" y="241"/>
                    </a:cubicBezTo>
                    <a:cubicBezTo>
                      <a:pt x="2356" y="63"/>
                      <a:pt x="2021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5474925" y="3753000"/>
                <a:ext cx="1315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308" extrusionOk="0">
                    <a:moveTo>
                      <a:pt x="1" y="0"/>
                    </a:moveTo>
                    <a:lnTo>
                      <a:pt x="236" y="254"/>
                    </a:lnTo>
                    <a:lnTo>
                      <a:pt x="490" y="308"/>
                    </a:lnTo>
                    <a:lnTo>
                      <a:pt x="526" y="163"/>
                    </a:lnTo>
                    <a:lnTo>
                      <a:pt x="327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5518400" y="3730350"/>
                <a:ext cx="176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957" extrusionOk="0">
                    <a:moveTo>
                      <a:pt x="489" y="1"/>
                    </a:moveTo>
                    <a:lnTo>
                      <a:pt x="73" y="598"/>
                    </a:lnTo>
                    <a:cubicBezTo>
                      <a:pt x="73" y="598"/>
                      <a:pt x="381" y="707"/>
                      <a:pt x="272" y="870"/>
                    </a:cubicBezTo>
                    <a:cubicBezTo>
                      <a:pt x="199" y="960"/>
                      <a:pt x="145" y="1087"/>
                      <a:pt x="127" y="1214"/>
                    </a:cubicBezTo>
                    <a:cubicBezTo>
                      <a:pt x="127" y="1323"/>
                      <a:pt x="0" y="1232"/>
                      <a:pt x="18" y="1341"/>
                    </a:cubicBezTo>
                    <a:cubicBezTo>
                      <a:pt x="36" y="1467"/>
                      <a:pt x="91" y="1630"/>
                      <a:pt x="36" y="1739"/>
                    </a:cubicBezTo>
                    <a:cubicBezTo>
                      <a:pt x="0" y="1793"/>
                      <a:pt x="0" y="1848"/>
                      <a:pt x="18" y="1902"/>
                    </a:cubicBezTo>
                    <a:cubicBezTo>
                      <a:pt x="36" y="1884"/>
                      <a:pt x="36" y="1848"/>
                      <a:pt x="55" y="1830"/>
                    </a:cubicBezTo>
                    <a:cubicBezTo>
                      <a:pt x="73" y="1884"/>
                      <a:pt x="91" y="1920"/>
                      <a:pt x="127" y="1956"/>
                    </a:cubicBezTo>
                    <a:cubicBezTo>
                      <a:pt x="109" y="1902"/>
                      <a:pt x="109" y="1848"/>
                      <a:pt x="127" y="1793"/>
                    </a:cubicBezTo>
                    <a:cubicBezTo>
                      <a:pt x="145" y="1848"/>
                      <a:pt x="181" y="1884"/>
                      <a:pt x="236" y="1920"/>
                    </a:cubicBezTo>
                    <a:cubicBezTo>
                      <a:pt x="181" y="1830"/>
                      <a:pt x="181" y="1739"/>
                      <a:pt x="199" y="1649"/>
                    </a:cubicBezTo>
                    <a:cubicBezTo>
                      <a:pt x="254" y="1522"/>
                      <a:pt x="236" y="1377"/>
                      <a:pt x="272" y="1323"/>
                    </a:cubicBezTo>
                    <a:cubicBezTo>
                      <a:pt x="435" y="1141"/>
                      <a:pt x="562" y="960"/>
                      <a:pt x="670" y="761"/>
                    </a:cubicBezTo>
                    <a:cubicBezTo>
                      <a:pt x="707" y="634"/>
                      <a:pt x="670" y="145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5528350" y="3727175"/>
                <a:ext cx="1632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957" extrusionOk="0">
                    <a:moveTo>
                      <a:pt x="363" y="1"/>
                    </a:moveTo>
                    <a:lnTo>
                      <a:pt x="19" y="635"/>
                    </a:lnTo>
                    <a:cubicBezTo>
                      <a:pt x="19" y="635"/>
                      <a:pt x="345" y="725"/>
                      <a:pt x="254" y="888"/>
                    </a:cubicBezTo>
                    <a:cubicBezTo>
                      <a:pt x="182" y="979"/>
                      <a:pt x="146" y="1106"/>
                      <a:pt x="146" y="1232"/>
                    </a:cubicBezTo>
                    <a:cubicBezTo>
                      <a:pt x="146" y="1341"/>
                      <a:pt x="1" y="1268"/>
                      <a:pt x="37" y="1377"/>
                    </a:cubicBezTo>
                    <a:cubicBezTo>
                      <a:pt x="73" y="1486"/>
                      <a:pt x="146" y="1667"/>
                      <a:pt x="109" y="1776"/>
                    </a:cubicBezTo>
                    <a:cubicBezTo>
                      <a:pt x="73" y="1812"/>
                      <a:pt x="73" y="1884"/>
                      <a:pt x="109" y="1939"/>
                    </a:cubicBezTo>
                    <a:cubicBezTo>
                      <a:pt x="109" y="1902"/>
                      <a:pt x="127" y="1884"/>
                      <a:pt x="127" y="1866"/>
                    </a:cubicBezTo>
                    <a:cubicBezTo>
                      <a:pt x="146" y="1902"/>
                      <a:pt x="164" y="1939"/>
                      <a:pt x="218" y="1957"/>
                    </a:cubicBezTo>
                    <a:cubicBezTo>
                      <a:pt x="200" y="1920"/>
                      <a:pt x="182" y="1866"/>
                      <a:pt x="200" y="1812"/>
                    </a:cubicBezTo>
                    <a:lnTo>
                      <a:pt x="200" y="1812"/>
                    </a:lnTo>
                    <a:cubicBezTo>
                      <a:pt x="218" y="1866"/>
                      <a:pt x="254" y="1902"/>
                      <a:pt x="309" y="1920"/>
                    </a:cubicBezTo>
                    <a:cubicBezTo>
                      <a:pt x="254" y="1848"/>
                      <a:pt x="236" y="1757"/>
                      <a:pt x="254" y="1649"/>
                    </a:cubicBezTo>
                    <a:cubicBezTo>
                      <a:pt x="290" y="1540"/>
                      <a:pt x="272" y="1377"/>
                      <a:pt x="290" y="1323"/>
                    </a:cubicBezTo>
                    <a:cubicBezTo>
                      <a:pt x="435" y="1142"/>
                      <a:pt x="544" y="943"/>
                      <a:pt x="634" y="743"/>
                    </a:cubicBezTo>
                    <a:cubicBezTo>
                      <a:pt x="653" y="617"/>
                      <a:pt x="580" y="128"/>
                      <a:pt x="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5558700" y="3714950"/>
                <a:ext cx="1270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142" extrusionOk="0">
                    <a:moveTo>
                      <a:pt x="199" y="1"/>
                    </a:moveTo>
                    <a:cubicBezTo>
                      <a:pt x="199" y="1"/>
                      <a:pt x="109" y="110"/>
                      <a:pt x="127" y="200"/>
                    </a:cubicBezTo>
                    <a:cubicBezTo>
                      <a:pt x="145" y="273"/>
                      <a:pt x="109" y="291"/>
                      <a:pt x="54" y="381"/>
                    </a:cubicBezTo>
                    <a:cubicBezTo>
                      <a:pt x="0" y="490"/>
                      <a:pt x="18" y="617"/>
                      <a:pt x="109" y="689"/>
                    </a:cubicBezTo>
                    <a:lnTo>
                      <a:pt x="181" y="816"/>
                    </a:lnTo>
                    <a:cubicBezTo>
                      <a:pt x="181" y="816"/>
                      <a:pt x="91" y="870"/>
                      <a:pt x="72" y="924"/>
                    </a:cubicBezTo>
                    <a:cubicBezTo>
                      <a:pt x="72" y="943"/>
                      <a:pt x="54" y="979"/>
                      <a:pt x="18" y="997"/>
                    </a:cubicBezTo>
                    <a:cubicBezTo>
                      <a:pt x="28" y="1002"/>
                      <a:pt x="38" y="1004"/>
                      <a:pt x="47" y="1004"/>
                    </a:cubicBezTo>
                    <a:cubicBezTo>
                      <a:pt x="72" y="1004"/>
                      <a:pt x="95" y="987"/>
                      <a:pt x="109" y="961"/>
                    </a:cubicBezTo>
                    <a:lnTo>
                      <a:pt x="109" y="961"/>
                    </a:lnTo>
                    <a:cubicBezTo>
                      <a:pt x="109" y="961"/>
                      <a:pt x="109" y="1051"/>
                      <a:pt x="54" y="1069"/>
                    </a:cubicBezTo>
                    <a:cubicBezTo>
                      <a:pt x="69" y="1077"/>
                      <a:pt x="87" y="1081"/>
                      <a:pt x="105" y="1081"/>
                    </a:cubicBezTo>
                    <a:cubicBezTo>
                      <a:pt x="129" y="1081"/>
                      <a:pt x="152" y="1072"/>
                      <a:pt x="163" y="1051"/>
                    </a:cubicBezTo>
                    <a:lnTo>
                      <a:pt x="163" y="1051"/>
                    </a:lnTo>
                    <a:cubicBezTo>
                      <a:pt x="163" y="1087"/>
                      <a:pt x="145" y="1106"/>
                      <a:pt x="127" y="1142"/>
                    </a:cubicBezTo>
                    <a:cubicBezTo>
                      <a:pt x="199" y="1142"/>
                      <a:pt x="254" y="1106"/>
                      <a:pt x="290" y="1033"/>
                    </a:cubicBezTo>
                    <a:cubicBezTo>
                      <a:pt x="326" y="961"/>
                      <a:pt x="326" y="870"/>
                      <a:pt x="308" y="798"/>
                    </a:cubicBezTo>
                    <a:cubicBezTo>
                      <a:pt x="308" y="743"/>
                      <a:pt x="254" y="472"/>
                      <a:pt x="254" y="472"/>
                    </a:cubicBezTo>
                    <a:cubicBezTo>
                      <a:pt x="254" y="472"/>
                      <a:pt x="489" y="291"/>
                      <a:pt x="507" y="146"/>
                    </a:cubicBezTo>
                    <a:lnTo>
                      <a:pt x="1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5564125" y="3716325"/>
                <a:ext cx="113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123" extrusionOk="0">
                    <a:moveTo>
                      <a:pt x="55" y="0"/>
                    </a:moveTo>
                    <a:cubicBezTo>
                      <a:pt x="55" y="0"/>
                      <a:pt x="0" y="145"/>
                      <a:pt x="55" y="218"/>
                    </a:cubicBezTo>
                    <a:cubicBezTo>
                      <a:pt x="109" y="290"/>
                      <a:pt x="55" y="308"/>
                      <a:pt x="37" y="417"/>
                    </a:cubicBezTo>
                    <a:cubicBezTo>
                      <a:pt x="18" y="525"/>
                      <a:pt x="73" y="634"/>
                      <a:pt x="163" y="688"/>
                    </a:cubicBezTo>
                    <a:cubicBezTo>
                      <a:pt x="200" y="725"/>
                      <a:pt x="236" y="761"/>
                      <a:pt x="272" y="779"/>
                    </a:cubicBezTo>
                    <a:cubicBezTo>
                      <a:pt x="272" y="779"/>
                      <a:pt x="200" y="869"/>
                      <a:pt x="200" y="924"/>
                    </a:cubicBezTo>
                    <a:cubicBezTo>
                      <a:pt x="200" y="942"/>
                      <a:pt x="200" y="978"/>
                      <a:pt x="181" y="1014"/>
                    </a:cubicBezTo>
                    <a:cubicBezTo>
                      <a:pt x="218" y="1014"/>
                      <a:pt x="236" y="978"/>
                      <a:pt x="254" y="942"/>
                    </a:cubicBezTo>
                    <a:lnTo>
                      <a:pt x="254" y="942"/>
                    </a:lnTo>
                    <a:cubicBezTo>
                      <a:pt x="254" y="942"/>
                      <a:pt x="272" y="1032"/>
                      <a:pt x="236" y="1087"/>
                    </a:cubicBezTo>
                    <a:cubicBezTo>
                      <a:pt x="272" y="1087"/>
                      <a:pt x="308" y="1051"/>
                      <a:pt x="326" y="1014"/>
                    </a:cubicBezTo>
                    <a:lnTo>
                      <a:pt x="326" y="1014"/>
                    </a:lnTo>
                    <a:cubicBezTo>
                      <a:pt x="326" y="1051"/>
                      <a:pt x="326" y="1087"/>
                      <a:pt x="308" y="1123"/>
                    </a:cubicBezTo>
                    <a:cubicBezTo>
                      <a:pt x="363" y="1087"/>
                      <a:pt x="417" y="1032"/>
                      <a:pt x="435" y="978"/>
                    </a:cubicBezTo>
                    <a:cubicBezTo>
                      <a:pt x="453" y="888"/>
                      <a:pt x="435" y="797"/>
                      <a:pt x="399" y="743"/>
                    </a:cubicBezTo>
                    <a:lnTo>
                      <a:pt x="254" y="435"/>
                    </a:lnTo>
                    <a:cubicBezTo>
                      <a:pt x="326" y="326"/>
                      <a:pt x="381" y="199"/>
                      <a:pt x="399" y="55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5570000" y="3709525"/>
                <a:ext cx="267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490" extrusionOk="0">
                    <a:moveTo>
                      <a:pt x="1" y="1"/>
                    </a:moveTo>
                    <a:lnTo>
                      <a:pt x="128" y="182"/>
                    </a:lnTo>
                    <a:lnTo>
                      <a:pt x="635" y="453"/>
                    </a:lnTo>
                    <a:lnTo>
                      <a:pt x="1069" y="490"/>
                    </a:lnTo>
                    <a:lnTo>
                      <a:pt x="1051" y="399"/>
                    </a:lnTo>
                    <a:lnTo>
                      <a:pt x="906" y="236"/>
                    </a:lnTo>
                    <a:lnTo>
                      <a:pt x="906" y="308"/>
                    </a:lnTo>
                    <a:lnTo>
                      <a:pt x="834" y="182"/>
                    </a:lnTo>
                    <a:lnTo>
                      <a:pt x="834" y="236"/>
                    </a:lnTo>
                    <a:lnTo>
                      <a:pt x="635" y="73"/>
                    </a:lnTo>
                    <a:lnTo>
                      <a:pt x="653" y="182"/>
                    </a:lnTo>
                    <a:lnTo>
                      <a:pt x="453" y="37"/>
                    </a:lnTo>
                    <a:lnTo>
                      <a:pt x="490" y="145"/>
                    </a:lnTo>
                    <a:lnTo>
                      <a:pt x="290" y="37"/>
                    </a:lnTo>
                    <a:lnTo>
                      <a:pt x="309" y="109"/>
                    </a:lnTo>
                    <a:lnTo>
                      <a:pt x="309" y="109"/>
                    </a:lnTo>
                    <a:lnTo>
                      <a:pt x="200" y="37"/>
                    </a:lnTo>
                    <a:lnTo>
                      <a:pt x="236" y="109"/>
                    </a:lnTo>
                    <a:lnTo>
                      <a:pt x="236" y="10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5507525" y="3719950"/>
                <a:ext cx="358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359" extrusionOk="0">
                    <a:moveTo>
                      <a:pt x="1033" y="0"/>
                    </a:moveTo>
                    <a:lnTo>
                      <a:pt x="653" y="254"/>
                    </a:lnTo>
                    <a:lnTo>
                      <a:pt x="779" y="235"/>
                    </a:lnTo>
                    <a:lnTo>
                      <a:pt x="779" y="235"/>
                    </a:lnTo>
                    <a:lnTo>
                      <a:pt x="580" y="453"/>
                    </a:lnTo>
                    <a:lnTo>
                      <a:pt x="671" y="453"/>
                    </a:lnTo>
                    <a:lnTo>
                      <a:pt x="417" y="706"/>
                    </a:lnTo>
                    <a:lnTo>
                      <a:pt x="580" y="670"/>
                    </a:lnTo>
                    <a:lnTo>
                      <a:pt x="308" y="833"/>
                    </a:lnTo>
                    <a:lnTo>
                      <a:pt x="417" y="833"/>
                    </a:lnTo>
                    <a:lnTo>
                      <a:pt x="182" y="996"/>
                    </a:lnTo>
                    <a:lnTo>
                      <a:pt x="272" y="996"/>
                    </a:lnTo>
                    <a:lnTo>
                      <a:pt x="1" y="1177"/>
                    </a:lnTo>
                    <a:lnTo>
                      <a:pt x="236" y="1232"/>
                    </a:lnTo>
                    <a:lnTo>
                      <a:pt x="417" y="1358"/>
                    </a:lnTo>
                    <a:cubicBezTo>
                      <a:pt x="417" y="1358"/>
                      <a:pt x="997" y="887"/>
                      <a:pt x="1033" y="869"/>
                    </a:cubicBezTo>
                    <a:cubicBezTo>
                      <a:pt x="1051" y="851"/>
                      <a:pt x="1431" y="145"/>
                      <a:pt x="1431" y="145"/>
                    </a:cubicBezTo>
                    <a:lnTo>
                      <a:pt x="10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5493950" y="3749375"/>
                <a:ext cx="172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453" extrusionOk="0">
                    <a:moveTo>
                      <a:pt x="689" y="0"/>
                    </a:moveTo>
                    <a:lnTo>
                      <a:pt x="399" y="109"/>
                    </a:lnTo>
                    <a:lnTo>
                      <a:pt x="544" y="127"/>
                    </a:lnTo>
                    <a:lnTo>
                      <a:pt x="272" y="236"/>
                    </a:lnTo>
                    <a:lnTo>
                      <a:pt x="344" y="254"/>
                    </a:lnTo>
                    <a:lnTo>
                      <a:pt x="109" y="308"/>
                    </a:lnTo>
                    <a:lnTo>
                      <a:pt x="163" y="362"/>
                    </a:lnTo>
                    <a:lnTo>
                      <a:pt x="0" y="326"/>
                    </a:lnTo>
                    <a:lnTo>
                      <a:pt x="55" y="453"/>
                    </a:lnTo>
                    <a:lnTo>
                      <a:pt x="363" y="417"/>
                    </a:lnTo>
                    <a:cubicBezTo>
                      <a:pt x="453" y="417"/>
                      <a:pt x="526" y="380"/>
                      <a:pt x="598" y="326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5487150" y="3755700"/>
                <a:ext cx="907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9" extrusionOk="0">
                    <a:moveTo>
                      <a:pt x="1" y="1"/>
                    </a:moveTo>
                    <a:lnTo>
                      <a:pt x="37" y="109"/>
                    </a:lnTo>
                    <a:lnTo>
                      <a:pt x="127" y="200"/>
                    </a:lnTo>
                    <a:lnTo>
                      <a:pt x="309" y="218"/>
                    </a:lnTo>
                    <a:lnTo>
                      <a:pt x="363" y="200"/>
                    </a:lnTo>
                    <a:lnTo>
                      <a:pt x="290" y="109"/>
                    </a:lnTo>
                    <a:lnTo>
                      <a:pt x="200" y="73"/>
                    </a:lnTo>
                    <a:lnTo>
                      <a:pt x="200" y="109"/>
                    </a:lnTo>
                    <a:lnTo>
                      <a:pt x="73" y="37"/>
                    </a:lnTo>
                    <a:lnTo>
                      <a:pt x="91" y="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5485800" y="3708800"/>
                <a:ext cx="12225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2213" extrusionOk="0">
                    <a:moveTo>
                      <a:pt x="2850" y="0"/>
                    </a:moveTo>
                    <a:cubicBezTo>
                      <a:pt x="2492" y="0"/>
                      <a:pt x="2114" y="131"/>
                      <a:pt x="1829" y="555"/>
                    </a:cubicBezTo>
                    <a:cubicBezTo>
                      <a:pt x="1236" y="1460"/>
                      <a:pt x="788" y="2013"/>
                      <a:pt x="336" y="2013"/>
                    </a:cubicBezTo>
                    <a:cubicBezTo>
                      <a:pt x="237" y="2013"/>
                      <a:pt x="138" y="1986"/>
                      <a:pt x="37" y="1931"/>
                    </a:cubicBezTo>
                    <a:lnTo>
                      <a:pt x="0" y="2076"/>
                    </a:lnTo>
                    <a:cubicBezTo>
                      <a:pt x="0" y="2076"/>
                      <a:pt x="315" y="2213"/>
                      <a:pt x="686" y="2213"/>
                    </a:cubicBezTo>
                    <a:cubicBezTo>
                      <a:pt x="1017" y="2213"/>
                      <a:pt x="1392" y="2105"/>
                      <a:pt x="1630" y="1696"/>
                    </a:cubicBezTo>
                    <a:cubicBezTo>
                      <a:pt x="1956" y="1623"/>
                      <a:pt x="2264" y="1533"/>
                      <a:pt x="2554" y="1388"/>
                    </a:cubicBezTo>
                    <a:cubicBezTo>
                      <a:pt x="2922" y="1196"/>
                      <a:pt x="3064" y="862"/>
                      <a:pt x="3292" y="862"/>
                    </a:cubicBezTo>
                    <a:cubicBezTo>
                      <a:pt x="3322" y="862"/>
                      <a:pt x="3353" y="868"/>
                      <a:pt x="3387" y="881"/>
                    </a:cubicBezTo>
                    <a:cubicBezTo>
                      <a:pt x="3514" y="854"/>
                      <a:pt x="3640" y="840"/>
                      <a:pt x="3765" y="840"/>
                    </a:cubicBezTo>
                    <a:cubicBezTo>
                      <a:pt x="3889" y="840"/>
                      <a:pt x="4012" y="854"/>
                      <a:pt x="4129" y="881"/>
                    </a:cubicBezTo>
                    <a:cubicBezTo>
                      <a:pt x="4274" y="917"/>
                      <a:pt x="4383" y="1026"/>
                      <a:pt x="4437" y="1152"/>
                    </a:cubicBezTo>
                    <a:cubicBezTo>
                      <a:pt x="4437" y="1243"/>
                      <a:pt x="4510" y="1315"/>
                      <a:pt x="4600" y="1333"/>
                    </a:cubicBezTo>
                    <a:lnTo>
                      <a:pt x="4600" y="1352"/>
                    </a:lnTo>
                    <a:lnTo>
                      <a:pt x="4673" y="1352"/>
                    </a:lnTo>
                    <a:cubicBezTo>
                      <a:pt x="4799" y="1333"/>
                      <a:pt x="4890" y="1225"/>
                      <a:pt x="4872" y="1189"/>
                    </a:cubicBezTo>
                    <a:cubicBezTo>
                      <a:pt x="4781" y="1116"/>
                      <a:pt x="4745" y="989"/>
                      <a:pt x="4763" y="881"/>
                    </a:cubicBezTo>
                    <a:cubicBezTo>
                      <a:pt x="4781" y="772"/>
                      <a:pt x="4727" y="645"/>
                      <a:pt x="4618" y="609"/>
                    </a:cubicBezTo>
                    <a:cubicBezTo>
                      <a:pt x="4727" y="301"/>
                      <a:pt x="4383" y="48"/>
                      <a:pt x="4383" y="48"/>
                    </a:cubicBezTo>
                    <a:lnTo>
                      <a:pt x="4383" y="48"/>
                    </a:lnTo>
                    <a:cubicBezTo>
                      <a:pt x="4437" y="120"/>
                      <a:pt x="4473" y="211"/>
                      <a:pt x="4455" y="319"/>
                    </a:cubicBezTo>
                    <a:cubicBezTo>
                      <a:pt x="4419" y="211"/>
                      <a:pt x="4238" y="120"/>
                      <a:pt x="4238" y="120"/>
                    </a:cubicBezTo>
                    <a:lnTo>
                      <a:pt x="4238" y="120"/>
                    </a:lnTo>
                    <a:cubicBezTo>
                      <a:pt x="4310" y="211"/>
                      <a:pt x="4383" y="319"/>
                      <a:pt x="4401" y="446"/>
                    </a:cubicBezTo>
                    <a:cubicBezTo>
                      <a:pt x="4256" y="410"/>
                      <a:pt x="4093" y="356"/>
                      <a:pt x="3948" y="337"/>
                    </a:cubicBezTo>
                    <a:cubicBezTo>
                      <a:pt x="3948" y="337"/>
                      <a:pt x="3425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5588575" y="3729450"/>
                <a:ext cx="81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72" extrusionOk="0">
                    <a:moveTo>
                      <a:pt x="109" y="0"/>
                    </a:moveTo>
                    <a:lnTo>
                      <a:pt x="0" y="181"/>
                    </a:lnTo>
                    <a:lnTo>
                      <a:pt x="109" y="145"/>
                    </a:lnTo>
                    <a:lnTo>
                      <a:pt x="55" y="218"/>
                    </a:lnTo>
                    <a:lnTo>
                      <a:pt x="163" y="218"/>
                    </a:lnTo>
                    <a:lnTo>
                      <a:pt x="127" y="272"/>
                    </a:lnTo>
                    <a:lnTo>
                      <a:pt x="326" y="21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2" name="Google Shape;822;p3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823" name="Google Shape;823;p3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3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3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" name="Google Shape;832;p3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833" name="Google Shape;833;p3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8" name="Google Shape;838;p3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839" name="Google Shape;839;p3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3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3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3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43" name="Google Shape;843;p33"/>
            <p:cNvSpPr/>
            <p:nvPr/>
          </p:nvSpPr>
          <p:spPr>
            <a:xfrm>
              <a:off x="-328621" y="2613514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7055289" y="4188893"/>
              <a:ext cx="3471302" cy="954615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8337154" y="-1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" name="Google Shape;846;p33"/>
          <p:cNvSpPr txBox="1">
            <a:spLocks noGrp="1"/>
          </p:cNvSpPr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47" name="Google Shape;847;p33"/>
          <p:cNvSpPr txBox="1">
            <a:spLocks noGrp="1"/>
          </p:cNvSpPr>
          <p:nvPr>
            <p:ph type="subTitle" idx="1"/>
          </p:nvPr>
        </p:nvSpPr>
        <p:spPr>
          <a:xfrm>
            <a:off x="720000" y="1937549"/>
            <a:ext cx="38520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6310973" y="1653334"/>
            <a:ext cx="4971460" cy="3490166"/>
          </a:xfrm>
          <a:custGeom>
            <a:avLst/>
            <a:gdLst/>
            <a:ahLst/>
            <a:cxnLst/>
            <a:rect l="l" t="t" r="r" b="b"/>
            <a:pathLst>
              <a:path w="55434" h="38918" extrusionOk="0">
                <a:moveTo>
                  <a:pt x="24394" y="5651"/>
                </a:moveTo>
                <a:cubicBezTo>
                  <a:pt x="24467" y="5651"/>
                  <a:pt x="24539" y="5705"/>
                  <a:pt x="24593" y="5777"/>
                </a:cubicBezTo>
                <a:cubicBezTo>
                  <a:pt x="24648" y="5868"/>
                  <a:pt x="24666" y="5959"/>
                  <a:pt x="24666" y="6067"/>
                </a:cubicBezTo>
                <a:lnTo>
                  <a:pt x="24666" y="6610"/>
                </a:lnTo>
                <a:lnTo>
                  <a:pt x="24104" y="6610"/>
                </a:lnTo>
                <a:lnTo>
                  <a:pt x="24104" y="6067"/>
                </a:lnTo>
                <a:cubicBezTo>
                  <a:pt x="24104" y="5850"/>
                  <a:pt x="24231" y="5651"/>
                  <a:pt x="24394" y="5651"/>
                </a:cubicBezTo>
                <a:close/>
                <a:moveTo>
                  <a:pt x="20645" y="17820"/>
                </a:moveTo>
                <a:cubicBezTo>
                  <a:pt x="20700" y="17820"/>
                  <a:pt x="20754" y="17856"/>
                  <a:pt x="20790" y="17911"/>
                </a:cubicBezTo>
                <a:cubicBezTo>
                  <a:pt x="20827" y="17965"/>
                  <a:pt x="20845" y="18038"/>
                  <a:pt x="20845" y="18110"/>
                </a:cubicBezTo>
                <a:lnTo>
                  <a:pt x="20845" y="18508"/>
                </a:lnTo>
                <a:lnTo>
                  <a:pt x="20428" y="18508"/>
                </a:lnTo>
                <a:lnTo>
                  <a:pt x="20428" y="18110"/>
                </a:lnTo>
                <a:cubicBezTo>
                  <a:pt x="20428" y="17947"/>
                  <a:pt x="20519" y="17820"/>
                  <a:pt x="20645" y="17820"/>
                </a:cubicBezTo>
                <a:close/>
                <a:moveTo>
                  <a:pt x="20645" y="19160"/>
                </a:moveTo>
                <a:cubicBezTo>
                  <a:pt x="20700" y="19160"/>
                  <a:pt x="20754" y="19197"/>
                  <a:pt x="20790" y="19251"/>
                </a:cubicBezTo>
                <a:cubicBezTo>
                  <a:pt x="20827" y="19323"/>
                  <a:pt x="20845" y="19396"/>
                  <a:pt x="20845" y="19468"/>
                </a:cubicBezTo>
                <a:lnTo>
                  <a:pt x="20845" y="19849"/>
                </a:lnTo>
                <a:lnTo>
                  <a:pt x="20428" y="19849"/>
                </a:lnTo>
                <a:lnTo>
                  <a:pt x="20428" y="19468"/>
                </a:lnTo>
                <a:cubicBezTo>
                  <a:pt x="20428" y="19305"/>
                  <a:pt x="20519" y="19160"/>
                  <a:pt x="20645" y="19160"/>
                </a:cubicBezTo>
                <a:close/>
                <a:moveTo>
                  <a:pt x="16752" y="20555"/>
                </a:moveTo>
                <a:cubicBezTo>
                  <a:pt x="17005" y="20591"/>
                  <a:pt x="17241" y="20754"/>
                  <a:pt x="17368" y="20971"/>
                </a:cubicBezTo>
                <a:lnTo>
                  <a:pt x="16752" y="20971"/>
                </a:lnTo>
                <a:lnTo>
                  <a:pt x="16752" y="20555"/>
                </a:lnTo>
                <a:close/>
                <a:moveTo>
                  <a:pt x="16571" y="20555"/>
                </a:moveTo>
                <a:lnTo>
                  <a:pt x="16571" y="20989"/>
                </a:lnTo>
                <a:lnTo>
                  <a:pt x="15901" y="20989"/>
                </a:lnTo>
                <a:cubicBezTo>
                  <a:pt x="16027" y="20736"/>
                  <a:pt x="16281" y="20573"/>
                  <a:pt x="16571" y="20555"/>
                </a:cubicBezTo>
                <a:close/>
                <a:moveTo>
                  <a:pt x="17422" y="21116"/>
                </a:moveTo>
                <a:cubicBezTo>
                  <a:pt x="17458" y="21207"/>
                  <a:pt x="17476" y="21297"/>
                  <a:pt x="17476" y="21406"/>
                </a:cubicBezTo>
                <a:cubicBezTo>
                  <a:pt x="17476" y="21822"/>
                  <a:pt x="17150" y="22185"/>
                  <a:pt x="16734" y="22239"/>
                </a:cubicBezTo>
                <a:lnTo>
                  <a:pt x="16752" y="21116"/>
                </a:lnTo>
                <a:close/>
                <a:moveTo>
                  <a:pt x="16571" y="21116"/>
                </a:moveTo>
                <a:lnTo>
                  <a:pt x="16571" y="22257"/>
                </a:lnTo>
                <a:cubicBezTo>
                  <a:pt x="16136" y="22221"/>
                  <a:pt x="15792" y="21859"/>
                  <a:pt x="15792" y="21406"/>
                </a:cubicBezTo>
                <a:cubicBezTo>
                  <a:pt x="15792" y="21315"/>
                  <a:pt x="15810" y="21207"/>
                  <a:pt x="15846" y="21116"/>
                </a:cubicBezTo>
                <a:close/>
                <a:moveTo>
                  <a:pt x="17585" y="23307"/>
                </a:moveTo>
                <a:cubicBezTo>
                  <a:pt x="17639" y="23307"/>
                  <a:pt x="17694" y="23344"/>
                  <a:pt x="17730" y="23380"/>
                </a:cubicBezTo>
                <a:cubicBezTo>
                  <a:pt x="17766" y="23452"/>
                  <a:pt x="17784" y="23525"/>
                  <a:pt x="17784" y="23597"/>
                </a:cubicBezTo>
                <a:lnTo>
                  <a:pt x="17784" y="23977"/>
                </a:lnTo>
                <a:lnTo>
                  <a:pt x="17368" y="23977"/>
                </a:lnTo>
                <a:lnTo>
                  <a:pt x="17368" y="23597"/>
                </a:lnTo>
                <a:cubicBezTo>
                  <a:pt x="17368" y="23434"/>
                  <a:pt x="17458" y="23307"/>
                  <a:pt x="17585" y="23307"/>
                </a:cubicBezTo>
                <a:close/>
                <a:moveTo>
                  <a:pt x="18309" y="23307"/>
                </a:moveTo>
                <a:cubicBezTo>
                  <a:pt x="18382" y="23307"/>
                  <a:pt x="18436" y="23344"/>
                  <a:pt x="18472" y="23380"/>
                </a:cubicBezTo>
                <a:cubicBezTo>
                  <a:pt x="18508" y="23452"/>
                  <a:pt x="18527" y="23525"/>
                  <a:pt x="18527" y="23597"/>
                </a:cubicBezTo>
                <a:lnTo>
                  <a:pt x="18527" y="23977"/>
                </a:lnTo>
                <a:lnTo>
                  <a:pt x="18110" y="23977"/>
                </a:lnTo>
                <a:lnTo>
                  <a:pt x="18110" y="23597"/>
                </a:lnTo>
                <a:cubicBezTo>
                  <a:pt x="18110" y="23434"/>
                  <a:pt x="18201" y="23307"/>
                  <a:pt x="18309" y="23307"/>
                </a:cubicBezTo>
                <a:close/>
                <a:moveTo>
                  <a:pt x="14742" y="23307"/>
                </a:moveTo>
                <a:cubicBezTo>
                  <a:pt x="14796" y="23307"/>
                  <a:pt x="14850" y="23344"/>
                  <a:pt x="14887" y="23398"/>
                </a:cubicBezTo>
                <a:cubicBezTo>
                  <a:pt x="14923" y="23452"/>
                  <a:pt x="14941" y="23525"/>
                  <a:pt x="14941" y="23615"/>
                </a:cubicBezTo>
                <a:lnTo>
                  <a:pt x="14941" y="23996"/>
                </a:lnTo>
                <a:lnTo>
                  <a:pt x="14524" y="23996"/>
                </a:lnTo>
                <a:lnTo>
                  <a:pt x="14524" y="23615"/>
                </a:lnTo>
                <a:cubicBezTo>
                  <a:pt x="14524" y="23452"/>
                  <a:pt x="14615" y="23307"/>
                  <a:pt x="14742" y="23307"/>
                </a:cubicBezTo>
                <a:close/>
                <a:moveTo>
                  <a:pt x="15466" y="23307"/>
                </a:moveTo>
                <a:cubicBezTo>
                  <a:pt x="15539" y="23307"/>
                  <a:pt x="15593" y="23344"/>
                  <a:pt x="15629" y="23398"/>
                </a:cubicBezTo>
                <a:cubicBezTo>
                  <a:pt x="15665" y="23452"/>
                  <a:pt x="15683" y="23525"/>
                  <a:pt x="15683" y="23615"/>
                </a:cubicBezTo>
                <a:lnTo>
                  <a:pt x="15683" y="23996"/>
                </a:lnTo>
                <a:lnTo>
                  <a:pt x="15267" y="23996"/>
                </a:lnTo>
                <a:lnTo>
                  <a:pt x="15267" y="23615"/>
                </a:lnTo>
                <a:cubicBezTo>
                  <a:pt x="15267" y="23452"/>
                  <a:pt x="15357" y="23307"/>
                  <a:pt x="15466" y="23307"/>
                </a:cubicBezTo>
                <a:close/>
                <a:moveTo>
                  <a:pt x="16172" y="23307"/>
                </a:moveTo>
                <a:cubicBezTo>
                  <a:pt x="16245" y="23307"/>
                  <a:pt x="16299" y="23344"/>
                  <a:pt x="16335" y="23398"/>
                </a:cubicBezTo>
                <a:cubicBezTo>
                  <a:pt x="16372" y="23452"/>
                  <a:pt x="16390" y="23525"/>
                  <a:pt x="16390" y="23597"/>
                </a:cubicBezTo>
                <a:lnTo>
                  <a:pt x="16390" y="23615"/>
                </a:lnTo>
                <a:lnTo>
                  <a:pt x="16390" y="23996"/>
                </a:lnTo>
                <a:lnTo>
                  <a:pt x="15973" y="23996"/>
                </a:lnTo>
                <a:lnTo>
                  <a:pt x="15973" y="23615"/>
                </a:lnTo>
                <a:cubicBezTo>
                  <a:pt x="15973" y="23452"/>
                  <a:pt x="16064" y="23307"/>
                  <a:pt x="16172" y="23307"/>
                </a:cubicBezTo>
                <a:close/>
                <a:moveTo>
                  <a:pt x="16915" y="23307"/>
                </a:moveTo>
                <a:cubicBezTo>
                  <a:pt x="16969" y="23307"/>
                  <a:pt x="17024" y="23344"/>
                  <a:pt x="17060" y="23398"/>
                </a:cubicBezTo>
                <a:cubicBezTo>
                  <a:pt x="17114" y="23452"/>
                  <a:pt x="17132" y="23525"/>
                  <a:pt x="17132" y="23597"/>
                </a:cubicBezTo>
                <a:lnTo>
                  <a:pt x="17132" y="23996"/>
                </a:lnTo>
                <a:lnTo>
                  <a:pt x="16698" y="23996"/>
                </a:lnTo>
                <a:lnTo>
                  <a:pt x="16698" y="23597"/>
                </a:lnTo>
                <a:cubicBezTo>
                  <a:pt x="16698" y="23434"/>
                  <a:pt x="16806" y="23307"/>
                  <a:pt x="16915" y="23307"/>
                </a:cubicBezTo>
                <a:close/>
                <a:moveTo>
                  <a:pt x="12949" y="25372"/>
                </a:moveTo>
                <a:cubicBezTo>
                  <a:pt x="13021" y="25372"/>
                  <a:pt x="13076" y="25408"/>
                  <a:pt x="13112" y="25462"/>
                </a:cubicBezTo>
                <a:cubicBezTo>
                  <a:pt x="13148" y="25535"/>
                  <a:pt x="13166" y="25607"/>
                  <a:pt x="13166" y="25680"/>
                </a:cubicBezTo>
                <a:lnTo>
                  <a:pt x="13166" y="26060"/>
                </a:lnTo>
                <a:lnTo>
                  <a:pt x="12750" y="26060"/>
                </a:lnTo>
                <a:lnTo>
                  <a:pt x="12750" y="25680"/>
                </a:lnTo>
                <a:cubicBezTo>
                  <a:pt x="12750" y="25517"/>
                  <a:pt x="12840" y="25372"/>
                  <a:pt x="12949" y="25372"/>
                </a:cubicBezTo>
                <a:close/>
                <a:moveTo>
                  <a:pt x="13691" y="25372"/>
                </a:moveTo>
                <a:cubicBezTo>
                  <a:pt x="13746" y="25372"/>
                  <a:pt x="13800" y="25408"/>
                  <a:pt x="13836" y="25462"/>
                </a:cubicBezTo>
                <a:cubicBezTo>
                  <a:pt x="13872" y="25535"/>
                  <a:pt x="13909" y="25607"/>
                  <a:pt x="13909" y="25680"/>
                </a:cubicBezTo>
                <a:lnTo>
                  <a:pt x="13909" y="26060"/>
                </a:lnTo>
                <a:lnTo>
                  <a:pt x="13474" y="26060"/>
                </a:lnTo>
                <a:lnTo>
                  <a:pt x="13474" y="25680"/>
                </a:lnTo>
                <a:cubicBezTo>
                  <a:pt x="13474" y="25517"/>
                  <a:pt x="13583" y="25372"/>
                  <a:pt x="13691" y="25372"/>
                </a:cubicBezTo>
                <a:close/>
                <a:moveTo>
                  <a:pt x="14380" y="25390"/>
                </a:moveTo>
                <a:cubicBezTo>
                  <a:pt x="14434" y="25390"/>
                  <a:pt x="14488" y="25426"/>
                  <a:pt x="14524" y="25481"/>
                </a:cubicBezTo>
                <a:cubicBezTo>
                  <a:pt x="14579" y="25535"/>
                  <a:pt x="14597" y="25607"/>
                  <a:pt x="14597" y="25680"/>
                </a:cubicBezTo>
                <a:lnTo>
                  <a:pt x="14597" y="26060"/>
                </a:lnTo>
                <a:lnTo>
                  <a:pt x="14162" y="26060"/>
                </a:lnTo>
                <a:lnTo>
                  <a:pt x="14162" y="25680"/>
                </a:lnTo>
                <a:cubicBezTo>
                  <a:pt x="14162" y="25517"/>
                  <a:pt x="14271" y="25390"/>
                  <a:pt x="14380" y="25390"/>
                </a:cubicBezTo>
                <a:close/>
                <a:moveTo>
                  <a:pt x="15122" y="25390"/>
                </a:moveTo>
                <a:cubicBezTo>
                  <a:pt x="15176" y="25390"/>
                  <a:pt x="15231" y="25426"/>
                  <a:pt x="15267" y="25481"/>
                </a:cubicBezTo>
                <a:cubicBezTo>
                  <a:pt x="15303" y="25535"/>
                  <a:pt x="15321" y="25607"/>
                  <a:pt x="15321" y="25680"/>
                </a:cubicBezTo>
                <a:lnTo>
                  <a:pt x="15321" y="26060"/>
                </a:lnTo>
                <a:lnTo>
                  <a:pt x="14905" y="26060"/>
                </a:lnTo>
                <a:lnTo>
                  <a:pt x="14905" y="25680"/>
                </a:lnTo>
                <a:cubicBezTo>
                  <a:pt x="14905" y="25517"/>
                  <a:pt x="14995" y="25390"/>
                  <a:pt x="15122" y="25390"/>
                </a:cubicBezTo>
                <a:close/>
                <a:moveTo>
                  <a:pt x="15774" y="25390"/>
                </a:moveTo>
                <a:cubicBezTo>
                  <a:pt x="15846" y="25390"/>
                  <a:pt x="15901" y="25426"/>
                  <a:pt x="15937" y="25481"/>
                </a:cubicBezTo>
                <a:cubicBezTo>
                  <a:pt x="15973" y="25535"/>
                  <a:pt x="15991" y="25607"/>
                  <a:pt x="15991" y="25680"/>
                </a:cubicBezTo>
                <a:lnTo>
                  <a:pt x="15991" y="26060"/>
                </a:lnTo>
                <a:lnTo>
                  <a:pt x="15575" y="26060"/>
                </a:lnTo>
                <a:lnTo>
                  <a:pt x="15575" y="25680"/>
                </a:lnTo>
                <a:cubicBezTo>
                  <a:pt x="15575" y="25517"/>
                  <a:pt x="15665" y="25390"/>
                  <a:pt x="15774" y="25390"/>
                </a:cubicBezTo>
                <a:close/>
                <a:moveTo>
                  <a:pt x="16535" y="25390"/>
                </a:moveTo>
                <a:cubicBezTo>
                  <a:pt x="16589" y="25390"/>
                  <a:pt x="16643" y="25426"/>
                  <a:pt x="16679" y="25481"/>
                </a:cubicBezTo>
                <a:cubicBezTo>
                  <a:pt x="16716" y="25535"/>
                  <a:pt x="16734" y="25607"/>
                  <a:pt x="16734" y="25680"/>
                </a:cubicBezTo>
                <a:lnTo>
                  <a:pt x="16734" y="26060"/>
                </a:lnTo>
                <a:lnTo>
                  <a:pt x="16317" y="26060"/>
                </a:lnTo>
                <a:lnTo>
                  <a:pt x="16317" y="25680"/>
                </a:lnTo>
                <a:cubicBezTo>
                  <a:pt x="16317" y="25517"/>
                  <a:pt x="16408" y="25390"/>
                  <a:pt x="16535" y="25390"/>
                </a:cubicBezTo>
                <a:close/>
                <a:moveTo>
                  <a:pt x="17186" y="25390"/>
                </a:moveTo>
                <a:cubicBezTo>
                  <a:pt x="17259" y="25390"/>
                  <a:pt x="17313" y="25426"/>
                  <a:pt x="17349" y="25481"/>
                </a:cubicBezTo>
                <a:cubicBezTo>
                  <a:pt x="17386" y="25535"/>
                  <a:pt x="17404" y="25607"/>
                  <a:pt x="17404" y="25680"/>
                </a:cubicBezTo>
                <a:lnTo>
                  <a:pt x="17404" y="26060"/>
                </a:lnTo>
                <a:lnTo>
                  <a:pt x="16987" y="26060"/>
                </a:lnTo>
                <a:lnTo>
                  <a:pt x="16987" y="25680"/>
                </a:lnTo>
                <a:cubicBezTo>
                  <a:pt x="16987" y="25517"/>
                  <a:pt x="17078" y="25390"/>
                  <a:pt x="17186" y="25390"/>
                </a:cubicBezTo>
                <a:close/>
                <a:moveTo>
                  <a:pt x="17929" y="25390"/>
                </a:moveTo>
                <a:cubicBezTo>
                  <a:pt x="17983" y="25390"/>
                  <a:pt x="18038" y="25426"/>
                  <a:pt x="18074" y="25481"/>
                </a:cubicBezTo>
                <a:cubicBezTo>
                  <a:pt x="18128" y="25535"/>
                  <a:pt x="18146" y="25607"/>
                  <a:pt x="18146" y="25680"/>
                </a:cubicBezTo>
                <a:lnTo>
                  <a:pt x="18146" y="26060"/>
                </a:lnTo>
                <a:lnTo>
                  <a:pt x="17712" y="26060"/>
                </a:lnTo>
                <a:lnTo>
                  <a:pt x="17712" y="25680"/>
                </a:lnTo>
                <a:cubicBezTo>
                  <a:pt x="17712" y="25517"/>
                  <a:pt x="17820" y="25390"/>
                  <a:pt x="17929" y="25390"/>
                </a:cubicBezTo>
                <a:close/>
                <a:moveTo>
                  <a:pt x="18635" y="25390"/>
                </a:moveTo>
                <a:cubicBezTo>
                  <a:pt x="18690" y="25390"/>
                  <a:pt x="18744" y="25426"/>
                  <a:pt x="18780" y="25481"/>
                </a:cubicBezTo>
                <a:cubicBezTo>
                  <a:pt x="18816" y="25535"/>
                  <a:pt x="18834" y="25607"/>
                  <a:pt x="18834" y="25680"/>
                </a:cubicBezTo>
                <a:lnTo>
                  <a:pt x="18834" y="26060"/>
                </a:lnTo>
                <a:lnTo>
                  <a:pt x="18418" y="26060"/>
                </a:lnTo>
                <a:lnTo>
                  <a:pt x="18418" y="25680"/>
                </a:lnTo>
                <a:cubicBezTo>
                  <a:pt x="18418" y="25517"/>
                  <a:pt x="18508" y="25390"/>
                  <a:pt x="18635" y="25390"/>
                </a:cubicBezTo>
                <a:close/>
                <a:moveTo>
                  <a:pt x="19360" y="25372"/>
                </a:moveTo>
                <a:cubicBezTo>
                  <a:pt x="19414" y="25390"/>
                  <a:pt x="19468" y="25408"/>
                  <a:pt x="19505" y="25462"/>
                </a:cubicBezTo>
                <a:cubicBezTo>
                  <a:pt x="19559" y="25535"/>
                  <a:pt x="19577" y="25607"/>
                  <a:pt x="19577" y="25680"/>
                </a:cubicBezTo>
                <a:lnTo>
                  <a:pt x="19577" y="26060"/>
                </a:lnTo>
                <a:lnTo>
                  <a:pt x="19142" y="26060"/>
                </a:lnTo>
                <a:lnTo>
                  <a:pt x="19142" y="25680"/>
                </a:lnTo>
                <a:cubicBezTo>
                  <a:pt x="19142" y="25517"/>
                  <a:pt x="19251" y="25372"/>
                  <a:pt x="19360" y="25372"/>
                </a:cubicBezTo>
                <a:close/>
                <a:moveTo>
                  <a:pt x="20030" y="25372"/>
                </a:moveTo>
                <a:cubicBezTo>
                  <a:pt x="20084" y="25390"/>
                  <a:pt x="20138" y="25408"/>
                  <a:pt x="20175" y="25462"/>
                </a:cubicBezTo>
                <a:cubicBezTo>
                  <a:pt x="20211" y="25535"/>
                  <a:pt x="20229" y="25607"/>
                  <a:pt x="20229" y="25680"/>
                </a:cubicBezTo>
                <a:lnTo>
                  <a:pt x="20229" y="26060"/>
                </a:lnTo>
                <a:lnTo>
                  <a:pt x="19812" y="26060"/>
                </a:lnTo>
                <a:lnTo>
                  <a:pt x="19812" y="25680"/>
                </a:lnTo>
                <a:cubicBezTo>
                  <a:pt x="19812" y="25517"/>
                  <a:pt x="19903" y="25372"/>
                  <a:pt x="20030" y="25372"/>
                </a:cubicBezTo>
                <a:close/>
                <a:moveTo>
                  <a:pt x="20754" y="25372"/>
                </a:moveTo>
                <a:cubicBezTo>
                  <a:pt x="20827" y="25390"/>
                  <a:pt x="20881" y="25408"/>
                  <a:pt x="20917" y="25462"/>
                </a:cubicBezTo>
                <a:cubicBezTo>
                  <a:pt x="20953" y="25535"/>
                  <a:pt x="20971" y="25607"/>
                  <a:pt x="20971" y="25680"/>
                </a:cubicBezTo>
                <a:lnTo>
                  <a:pt x="20971" y="26060"/>
                </a:lnTo>
                <a:lnTo>
                  <a:pt x="20555" y="26060"/>
                </a:lnTo>
                <a:lnTo>
                  <a:pt x="20555" y="25680"/>
                </a:lnTo>
                <a:cubicBezTo>
                  <a:pt x="20555" y="25517"/>
                  <a:pt x="20645" y="25372"/>
                  <a:pt x="20754" y="25372"/>
                </a:cubicBezTo>
                <a:close/>
                <a:moveTo>
                  <a:pt x="26803" y="28432"/>
                </a:moveTo>
                <a:cubicBezTo>
                  <a:pt x="26857" y="28432"/>
                  <a:pt x="26911" y="28469"/>
                  <a:pt x="26948" y="28505"/>
                </a:cubicBezTo>
                <a:cubicBezTo>
                  <a:pt x="26984" y="28577"/>
                  <a:pt x="27020" y="28650"/>
                  <a:pt x="27020" y="28722"/>
                </a:cubicBezTo>
                <a:lnTo>
                  <a:pt x="27020" y="29102"/>
                </a:lnTo>
                <a:lnTo>
                  <a:pt x="26585" y="29102"/>
                </a:lnTo>
                <a:lnTo>
                  <a:pt x="26585" y="28722"/>
                </a:lnTo>
                <a:cubicBezTo>
                  <a:pt x="26585" y="28559"/>
                  <a:pt x="26676" y="28432"/>
                  <a:pt x="26803" y="28432"/>
                </a:cubicBezTo>
                <a:close/>
                <a:moveTo>
                  <a:pt x="27527" y="28432"/>
                </a:moveTo>
                <a:cubicBezTo>
                  <a:pt x="27599" y="28432"/>
                  <a:pt x="27654" y="28469"/>
                  <a:pt x="27690" y="28505"/>
                </a:cubicBezTo>
                <a:cubicBezTo>
                  <a:pt x="27726" y="28577"/>
                  <a:pt x="27744" y="28650"/>
                  <a:pt x="27744" y="28722"/>
                </a:cubicBezTo>
                <a:lnTo>
                  <a:pt x="27744" y="29102"/>
                </a:lnTo>
                <a:lnTo>
                  <a:pt x="27328" y="29102"/>
                </a:lnTo>
                <a:lnTo>
                  <a:pt x="27328" y="28722"/>
                </a:lnTo>
                <a:cubicBezTo>
                  <a:pt x="27328" y="28559"/>
                  <a:pt x="27418" y="28432"/>
                  <a:pt x="27527" y="28432"/>
                </a:cubicBezTo>
                <a:close/>
                <a:moveTo>
                  <a:pt x="28233" y="28432"/>
                </a:moveTo>
                <a:cubicBezTo>
                  <a:pt x="28288" y="28432"/>
                  <a:pt x="28342" y="28469"/>
                  <a:pt x="28378" y="28505"/>
                </a:cubicBezTo>
                <a:cubicBezTo>
                  <a:pt x="28433" y="28577"/>
                  <a:pt x="28451" y="28650"/>
                  <a:pt x="28451" y="28722"/>
                </a:cubicBezTo>
                <a:lnTo>
                  <a:pt x="28451" y="29102"/>
                </a:lnTo>
                <a:lnTo>
                  <a:pt x="28016" y="29102"/>
                </a:lnTo>
                <a:lnTo>
                  <a:pt x="28016" y="28722"/>
                </a:lnTo>
                <a:cubicBezTo>
                  <a:pt x="28016" y="28559"/>
                  <a:pt x="28107" y="28432"/>
                  <a:pt x="28233" y="28432"/>
                </a:cubicBezTo>
                <a:close/>
                <a:moveTo>
                  <a:pt x="28976" y="28432"/>
                </a:moveTo>
                <a:cubicBezTo>
                  <a:pt x="29030" y="28432"/>
                  <a:pt x="29103" y="28469"/>
                  <a:pt x="29121" y="28505"/>
                </a:cubicBezTo>
                <a:cubicBezTo>
                  <a:pt x="29175" y="28577"/>
                  <a:pt x="29193" y="28650"/>
                  <a:pt x="29193" y="28722"/>
                </a:cubicBezTo>
                <a:lnTo>
                  <a:pt x="29175" y="29102"/>
                </a:lnTo>
                <a:lnTo>
                  <a:pt x="28777" y="29102"/>
                </a:lnTo>
                <a:lnTo>
                  <a:pt x="28777" y="28722"/>
                </a:lnTo>
                <a:cubicBezTo>
                  <a:pt x="28777" y="28559"/>
                  <a:pt x="28867" y="28432"/>
                  <a:pt x="28976" y="28432"/>
                </a:cubicBezTo>
                <a:close/>
                <a:moveTo>
                  <a:pt x="29628" y="28432"/>
                </a:moveTo>
                <a:cubicBezTo>
                  <a:pt x="29700" y="28432"/>
                  <a:pt x="29754" y="28469"/>
                  <a:pt x="29791" y="28505"/>
                </a:cubicBezTo>
                <a:cubicBezTo>
                  <a:pt x="29827" y="28577"/>
                  <a:pt x="29845" y="28650"/>
                  <a:pt x="29845" y="28722"/>
                </a:cubicBezTo>
                <a:lnTo>
                  <a:pt x="29845" y="29102"/>
                </a:lnTo>
                <a:lnTo>
                  <a:pt x="29410" y="29102"/>
                </a:lnTo>
                <a:lnTo>
                  <a:pt x="29410" y="28722"/>
                </a:lnTo>
                <a:cubicBezTo>
                  <a:pt x="29410" y="28559"/>
                  <a:pt x="29519" y="28432"/>
                  <a:pt x="29628" y="28432"/>
                </a:cubicBezTo>
                <a:close/>
                <a:moveTo>
                  <a:pt x="30370" y="28432"/>
                </a:moveTo>
                <a:cubicBezTo>
                  <a:pt x="30425" y="28432"/>
                  <a:pt x="30479" y="28469"/>
                  <a:pt x="30515" y="28505"/>
                </a:cubicBezTo>
                <a:cubicBezTo>
                  <a:pt x="30551" y="28577"/>
                  <a:pt x="30588" y="28650"/>
                  <a:pt x="30588" y="28722"/>
                </a:cubicBezTo>
                <a:lnTo>
                  <a:pt x="30588" y="29102"/>
                </a:lnTo>
                <a:lnTo>
                  <a:pt x="30153" y="29102"/>
                </a:lnTo>
                <a:lnTo>
                  <a:pt x="30153" y="28722"/>
                </a:lnTo>
                <a:cubicBezTo>
                  <a:pt x="30153" y="28559"/>
                  <a:pt x="30243" y="28432"/>
                  <a:pt x="30370" y="28432"/>
                </a:cubicBezTo>
                <a:close/>
                <a:moveTo>
                  <a:pt x="31040" y="28432"/>
                </a:moveTo>
                <a:cubicBezTo>
                  <a:pt x="31095" y="28432"/>
                  <a:pt x="31149" y="28469"/>
                  <a:pt x="31185" y="28505"/>
                </a:cubicBezTo>
                <a:cubicBezTo>
                  <a:pt x="31239" y="28577"/>
                  <a:pt x="31258" y="28650"/>
                  <a:pt x="31258" y="28722"/>
                </a:cubicBezTo>
                <a:lnTo>
                  <a:pt x="31258" y="29102"/>
                </a:lnTo>
                <a:lnTo>
                  <a:pt x="30823" y="29102"/>
                </a:lnTo>
                <a:lnTo>
                  <a:pt x="30823" y="28722"/>
                </a:lnTo>
                <a:cubicBezTo>
                  <a:pt x="30823" y="28559"/>
                  <a:pt x="30914" y="28432"/>
                  <a:pt x="31040" y="28432"/>
                </a:cubicBezTo>
                <a:close/>
                <a:moveTo>
                  <a:pt x="31783" y="28432"/>
                </a:moveTo>
                <a:cubicBezTo>
                  <a:pt x="31837" y="28432"/>
                  <a:pt x="31891" y="28469"/>
                  <a:pt x="31928" y="28505"/>
                </a:cubicBezTo>
                <a:cubicBezTo>
                  <a:pt x="31982" y="28577"/>
                  <a:pt x="32000" y="28650"/>
                  <a:pt x="32000" y="28722"/>
                </a:cubicBezTo>
                <a:lnTo>
                  <a:pt x="32000" y="29102"/>
                </a:lnTo>
                <a:lnTo>
                  <a:pt x="31565" y="29102"/>
                </a:lnTo>
                <a:lnTo>
                  <a:pt x="31565" y="28722"/>
                </a:lnTo>
                <a:cubicBezTo>
                  <a:pt x="31565" y="28559"/>
                  <a:pt x="31656" y="28432"/>
                  <a:pt x="31783" y="28432"/>
                </a:cubicBezTo>
                <a:close/>
                <a:moveTo>
                  <a:pt x="32471" y="28432"/>
                </a:moveTo>
                <a:cubicBezTo>
                  <a:pt x="32543" y="28432"/>
                  <a:pt x="32598" y="28469"/>
                  <a:pt x="32634" y="28505"/>
                </a:cubicBezTo>
                <a:cubicBezTo>
                  <a:pt x="32670" y="28577"/>
                  <a:pt x="32688" y="28650"/>
                  <a:pt x="32688" y="28722"/>
                </a:cubicBezTo>
                <a:lnTo>
                  <a:pt x="32688" y="29102"/>
                </a:lnTo>
                <a:lnTo>
                  <a:pt x="32272" y="29102"/>
                </a:lnTo>
                <a:lnTo>
                  <a:pt x="32272" y="28722"/>
                </a:lnTo>
                <a:cubicBezTo>
                  <a:pt x="32272" y="28559"/>
                  <a:pt x="32362" y="28432"/>
                  <a:pt x="32471" y="28432"/>
                </a:cubicBezTo>
                <a:close/>
                <a:moveTo>
                  <a:pt x="33213" y="28432"/>
                </a:moveTo>
                <a:cubicBezTo>
                  <a:pt x="33268" y="28432"/>
                  <a:pt x="33322" y="28469"/>
                  <a:pt x="33358" y="28505"/>
                </a:cubicBezTo>
                <a:cubicBezTo>
                  <a:pt x="33413" y="28577"/>
                  <a:pt x="33431" y="28650"/>
                  <a:pt x="33431" y="28722"/>
                </a:cubicBezTo>
                <a:lnTo>
                  <a:pt x="33431" y="29102"/>
                </a:lnTo>
                <a:lnTo>
                  <a:pt x="32996" y="29102"/>
                </a:lnTo>
                <a:lnTo>
                  <a:pt x="32996" y="28722"/>
                </a:lnTo>
                <a:cubicBezTo>
                  <a:pt x="32996" y="28559"/>
                  <a:pt x="33105" y="28432"/>
                  <a:pt x="33213" y="28432"/>
                </a:cubicBezTo>
                <a:close/>
                <a:moveTo>
                  <a:pt x="33883" y="28432"/>
                </a:moveTo>
                <a:cubicBezTo>
                  <a:pt x="33938" y="28432"/>
                  <a:pt x="33992" y="28469"/>
                  <a:pt x="34028" y="28505"/>
                </a:cubicBezTo>
                <a:cubicBezTo>
                  <a:pt x="34065" y="28577"/>
                  <a:pt x="34101" y="28650"/>
                  <a:pt x="34083" y="28722"/>
                </a:cubicBezTo>
                <a:lnTo>
                  <a:pt x="34083" y="29102"/>
                </a:lnTo>
                <a:lnTo>
                  <a:pt x="33666" y="29102"/>
                </a:lnTo>
                <a:lnTo>
                  <a:pt x="33666" y="28722"/>
                </a:lnTo>
                <a:cubicBezTo>
                  <a:pt x="33666" y="28559"/>
                  <a:pt x="33757" y="28432"/>
                  <a:pt x="33883" y="28432"/>
                </a:cubicBezTo>
                <a:close/>
                <a:moveTo>
                  <a:pt x="34608" y="28432"/>
                </a:moveTo>
                <a:cubicBezTo>
                  <a:pt x="34680" y="28432"/>
                  <a:pt x="34735" y="28469"/>
                  <a:pt x="34771" y="28505"/>
                </a:cubicBezTo>
                <a:cubicBezTo>
                  <a:pt x="34807" y="28577"/>
                  <a:pt x="34825" y="28650"/>
                  <a:pt x="34825" y="28722"/>
                </a:cubicBezTo>
                <a:lnTo>
                  <a:pt x="34825" y="29102"/>
                </a:lnTo>
                <a:lnTo>
                  <a:pt x="34409" y="29102"/>
                </a:lnTo>
                <a:lnTo>
                  <a:pt x="34409" y="28722"/>
                </a:lnTo>
                <a:cubicBezTo>
                  <a:pt x="34409" y="28559"/>
                  <a:pt x="34499" y="28432"/>
                  <a:pt x="34608" y="28432"/>
                </a:cubicBezTo>
                <a:close/>
                <a:moveTo>
                  <a:pt x="13981" y="28378"/>
                </a:moveTo>
                <a:lnTo>
                  <a:pt x="13981" y="32145"/>
                </a:lnTo>
                <a:lnTo>
                  <a:pt x="12478" y="32145"/>
                </a:lnTo>
                <a:lnTo>
                  <a:pt x="12478" y="28378"/>
                </a:lnTo>
                <a:close/>
                <a:moveTo>
                  <a:pt x="19486" y="28378"/>
                </a:moveTo>
                <a:lnTo>
                  <a:pt x="19486" y="32145"/>
                </a:lnTo>
                <a:lnTo>
                  <a:pt x="18961" y="32145"/>
                </a:lnTo>
                <a:lnTo>
                  <a:pt x="18961" y="28378"/>
                </a:lnTo>
                <a:close/>
                <a:moveTo>
                  <a:pt x="6303" y="32996"/>
                </a:moveTo>
                <a:cubicBezTo>
                  <a:pt x="6429" y="32996"/>
                  <a:pt x="6538" y="33050"/>
                  <a:pt x="6629" y="33159"/>
                </a:cubicBezTo>
                <a:cubicBezTo>
                  <a:pt x="6719" y="33268"/>
                  <a:pt x="6774" y="33413"/>
                  <a:pt x="6774" y="33557"/>
                </a:cubicBezTo>
                <a:lnTo>
                  <a:pt x="6774" y="34300"/>
                </a:lnTo>
                <a:lnTo>
                  <a:pt x="5832" y="34300"/>
                </a:lnTo>
                <a:lnTo>
                  <a:pt x="5832" y="33557"/>
                </a:lnTo>
                <a:cubicBezTo>
                  <a:pt x="5796" y="33286"/>
                  <a:pt x="6013" y="33032"/>
                  <a:pt x="6303" y="32996"/>
                </a:cubicBezTo>
                <a:close/>
                <a:moveTo>
                  <a:pt x="7914" y="32996"/>
                </a:moveTo>
                <a:cubicBezTo>
                  <a:pt x="8041" y="32996"/>
                  <a:pt x="8168" y="33050"/>
                  <a:pt x="8259" y="33159"/>
                </a:cubicBezTo>
                <a:cubicBezTo>
                  <a:pt x="8349" y="33268"/>
                  <a:pt x="8385" y="33413"/>
                  <a:pt x="8385" y="33557"/>
                </a:cubicBezTo>
                <a:lnTo>
                  <a:pt x="8385" y="34300"/>
                </a:lnTo>
                <a:lnTo>
                  <a:pt x="7444" y="34300"/>
                </a:lnTo>
                <a:lnTo>
                  <a:pt x="7444" y="33557"/>
                </a:lnTo>
                <a:cubicBezTo>
                  <a:pt x="7425" y="33286"/>
                  <a:pt x="7625" y="33032"/>
                  <a:pt x="7914" y="32996"/>
                </a:cubicBezTo>
                <a:close/>
                <a:moveTo>
                  <a:pt x="9454" y="32996"/>
                </a:moveTo>
                <a:cubicBezTo>
                  <a:pt x="9599" y="32996"/>
                  <a:pt x="9707" y="33050"/>
                  <a:pt x="9798" y="33159"/>
                </a:cubicBezTo>
                <a:cubicBezTo>
                  <a:pt x="9888" y="33268"/>
                  <a:pt x="9925" y="33413"/>
                  <a:pt x="9925" y="33557"/>
                </a:cubicBezTo>
                <a:lnTo>
                  <a:pt x="9925" y="34300"/>
                </a:lnTo>
                <a:lnTo>
                  <a:pt x="9001" y="34300"/>
                </a:lnTo>
                <a:lnTo>
                  <a:pt x="9001" y="33557"/>
                </a:lnTo>
                <a:cubicBezTo>
                  <a:pt x="8965" y="33286"/>
                  <a:pt x="9182" y="33014"/>
                  <a:pt x="9454" y="32996"/>
                </a:cubicBezTo>
                <a:close/>
                <a:moveTo>
                  <a:pt x="40711" y="33938"/>
                </a:moveTo>
                <a:cubicBezTo>
                  <a:pt x="40838" y="33956"/>
                  <a:pt x="40964" y="34010"/>
                  <a:pt x="41055" y="34119"/>
                </a:cubicBezTo>
                <a:cubicBezTo>
                  <a:pt x="41145" y="34227"/>
                  <a:pt x="41182" y="34372"/>
                  <a:pt x="41182" y="34517"/>
                </a:cubicBezTo>
                <a:lnTo>
                  <a:pt x="41182" y="35242"/>
                </a:lnTo>
                <a:lnTo>
                  <a:pt x="40258" y="35242"/>
                </a:lnTo>
                <a:lnTo>
                  <a:pt x="40258" y="34517"/>
                </a:lnTo>
                <a:cubicBezTo>
                  <a:pt x="40222" y="34227"/>
                  <a:pt x="40421" y="33974"/>
                  <a:pt x="40711" y="33938"/>
                </a:cubicBezTo>
                <a:close/>
                <a:moveTo>
                  <a:pt x="42341" y="33938"/>
                </a:moveTo>
                <a:cubicBezTo>
                  <a:pt x="42467" y="33956"/>
                  <a:pt x="42594" y="34010"/>
                  <a:pt x="42667" y="34119"/>
                </a:cubicBezTo>
                <a:cubicBezTo>
                  <a:pt x="42757" y="34227"/>
                  <a:pt x="42811" y="34372"/>
                  <a:pt x="42811" y="34517"/>
                </a:cubicBezTo>
                <a:lnTo>
                  <a:pt x="42811" y="35242"/>
                </a:lnTo>
                <a:lnTo>
                  <a:pt x="41870" y="35242"/>
                </a:lnTo>
                <a:lnTo>
                  <a:pt x="41870" y="34517"/>
                </a:lnTo>
                <a:cubicBezTo>
                  <a:pt x="41852" y="34227"/>
                  <a:pt x="42051" y="33974"/>
                  <a:pt x="42341" y="33938"/>
                </a:cubicBezTo>
                <a:close/>
                <a:moveTo>
                  <a:pt x="24376" y="1"/>
                </a:moveTo>
                <a:lnTo>
                  <a:pt x="24304" y="1467"/>
                </a:lnTo>
                <a:lnTo>
                  <a:pt x="23362" y="4528"/>
                </a:lnTo>
                <a:lnTo>
                  <a:pt x="22800" y="5144"/>
                </a:lnTo>
                <a:lnTo>
                  <a:pt x="22891" y="5144"/>
                </a:lnTo>
                <a:lnTo>
                  <a:pt x="22891" y="24267"/>
                </a:lnTo>
                <a:lnTo>
                  <a:pt x="22511" y="24267"/>
                </a:lnTo>
                <a:lnTo>
                  <a:pt x="22511" y="20138"/>
                </a:lnTo>
                <a:lnTo>
                  <a:pt x="22710" y="20138"/>
                </a:lnTo>
                <a:lnTo>
                  <a:pt x="22511" y="19939"/>
                </a:lnTo>
                <a:lnTo>
                  <a:pt x="21768" y="17277"/>
                </a:lnTo>
                <a:lnTo>
                  <a:pt x="21171" y="19450"/>
                </a:lnTo>
                <a:lnTo>
                  <a:pt x="21171" y="17368"/>
                </a:lnTo>
                <a:lnTo>
                  <a:pt x="21315" y="17368"/>
                </a:lnTo>
                <a:lnTo>
                  <a:pt x="21171" y="17042"/>
                </a:lnTo>
                <a:lnTo>
                  <a:pt x="20645" y="12731"/>
                </a:lnTo>
                <a:lnTo>
                  <a:pt x="20102" y="17042"/>
                </a:lnTo>
                <a:lnTo>
                  <a:pt x="19939" y="17368"/>
                </a:lnTo>
                <a:lnTo>
                  <a:pt x="20102" y="17368"/>
                </a:lnTo>
                <a:lnTo>
                  <a:pt x="20102" y="24267"/>
                </a:lnTo>
                <a:lnTo>
                  <a:pt x="18961" y="24267"/>
                </a:lnTo>
                <a:lnTo>
                  <a:pt x="18943" y="18635"/>
                </a:lnTo>
                <a:lnTo>
                  <a:pt x="18997" y="18563"/>
                </a:lnTo>
                <a:lnTo>
                  <a:pt x="18997" y="18237"/>
                </a:lnTo>
                <a:lnTo>
                  <a:pt x="18834" y="18001"/>
                </a:lnTo>
                <a:lnTo>
                  <a:pt x="18653" y="16064"/>
                </a:lnTo>
                <a:lnTo>
                  <a:pt x="18563" y="17404"/>
                </a:lnTo>
                <a:lnTo>
                  <a:pt x="18527" y="17404"/>
                </a:lnTo>
                <a:lnTo>
                  <a:pt x="18382" y="16390"/>
                </a:lnTo>
                <a:lnTo>
                  <a:pt x="18255" y="17422"/>
                </a:lnTo>
                <a:lnTo>
                  <a:pt x="18255" y="18581"/>
                </a:lnTo>
                <a:lnTo>
                  <a:pt x="18201" y="18581"/>
                </a:lnTo>
                <a:lnTo>
                  <a:pt x="18146" y="18345"/>
                </a:lnTo>
                <a:lnTo>
                  <a:pt x="18110" y="17929"/>
                </a:lnTo>
                <a:lnTo>
                  <a:pt x="18001" y="17929"/>
                </a:lnTo>
                <a:lnTo>
                  <a:pt x="18001" y="17512"/>
                </a:lnTo>
                <a:lnTo>
                  <a:pt x="17857" y="17440"/>
                </a:lnTo>
                <a:lnTo>
                  <a:pt x="17838" y="15375"/>
                </a:lnTo>
                <a:lnTo>
                  <a:pt x="17838" y="14615"/>
                </a:lnTo>
                <a:lnTo>
                  <a:pt x="17603" y="14198"/>
                </a:lnTo>
                <a:lnTo>
                  <a:pt x="16951" y="9671"/>
                </a:lnTo>
                <a:lnTo>
                  <a:pt x="16335" y="14198"/>
                </a:lnTo>
                <a:lnTo>
                  <a:pt x="16118" y="14597"/>
                </a:lnTo>
                <a:lnTo>
                  <a:pt x="16118" y="17186"/>
                </a:lnTo>
                <a:lnTo>
                  <a:pt x="15738" y="17186"/>
                </a:lnTo>
                <a:lnTo>
                  <a:pt x="15738" y="16444"/>
                </a:lnTo>
                <a:lnTo>
                  <a:pt x="15647" y="14053"/>
                </a:lnTo>
                <a:lnTo>
                  <a:pt x="15520" y="16480"/>
                </a:lnTo>
                <a:lnTo>
                  <a:pt x="15357" y="16480"/>
                </a:lnTo>
                <a:lnTo>
                  <a:pt x="15321" y="16136"/>
                </a:lnTo>
                <a:lnTo>
                  <a:pt x="15267" y="17476"/>
                </a:lnTo>
                <a:lnTo>
                  <a:pt x="15086" y="17476"/>
                </a:lnTo>
                <a:lnTo>
                  <a:pt x="14959" y="17349"/>
                </a:lnTo>
                <a:lnTo>
                  <a:pt x="14651" y="17349"/>
                </a:lnTo>
                <a:lnTo>
                  <a:pt x="14651" y="17947"/>
                </a:lnTo>
                <a:lnTo>
                  <a:pt x="14561" y="17947"/>
                </a:lnTo>
                <a:lnTo>
                  <a:pt x="14452" y="18237"/>
                </a:lnTo>
                <a:lnTo>
                  <a:pt x="14398" y="18056"/>
                </a:lnTo>
                <a:lnTo>
                  <a:pt x="14361" y="17205"/>
                </a:lnTo>
                <a:lnTo>
                  <a:pt x="14289" y="18056"/>
                </a:lnTo>
                <a:lnTo>
                  <a:pt x="14162" y="18508"/>
                </a:lnTo>
                <a:lnTo>
                  <a:pt x="14162" y="24213"/>
                </a:lnTo>
                <a:lnTo>
                  <a:pt x="13166" y="24213"/>
                </a:lnTo>
                <a:lnTo>
                  <a:pt x="13166" y="23977"/>
                </a:lnTo>
                <a:lnTo>
                  <a:pt x="12786" y="23977"/>
                </a:lnTo>
                <a:lnTo>
                  <a:pt x="12786" y="24358"/>
                </a:lnTo>
                <a:lnTo>
                  <a:pt x="12641" y="24358"/>
                </a:lnTo>
                <a:lnTo>
                  <a:pt x="12641" y="23742"/>
                </a:lnTo>
                <a:lnTo>
                  <a:pt x="12188" y="23199"/>
                </a:lnTo>
                <a:lnTo>
                  <a:pt x="11120" y="19849"/>
                </a:lnTo>
                <a:lnTo>
                  <a:pt x="11029" y="18635"/>
                </a:lnTo>
                <a:lnTo>
                  <a:pt x="10975" y="19867"/>
                </a:lnTo>
                <a:lnTo>
                  <a:pt x="9943" y="23217"/>
                </a:lnTo>
                <a:lnTo>
                  <a:pt x="9490" y="23742"/>
                </a:lnTo>
                <a:lnTo>
                  <a:pt x="9490" y="24322"/>
                </a:lnTo>
                <a:lnTo>
                  <a:pt x="9599" y="24503"/>
                </a:lnTo>
                <a:lnTo>
                  <a:pt x="9599" y="32344"/>
                </a:lnTo>
                <a:lnTo>
                  <a:pt x="5959" y="32380"/>
                </a:lnTo>
                <a:lnTo>
                  <a:pt x="5940" y="31113"/>
                </a:lnTo>
                <a:lnTo>
                  <a:pt x="6031" y="31113"/>
                </a:lnTo>
                <a:lnTo>
                  <a:pt x="5452" y="30280"/>
                </a:lnTo>
                <a:lnTo>
                  <a:pt x="4944" y="31149"/>
                </a:lnTo>
                <a:lnTo>
                  <a:pt x="5053" y="31149"/>
                </a:lnTo>
                <a:lnTo>
                  <a:pt x="5071" y="33032"/>
                </a:lnTo>
                <a:lnTo>
                  <a:pt x="4999" y="33105"/>
                </a:lnTo>
                <a:lnTo>
                  <a:pt x="4999" y="33286"/>
                </a:lnTo>
                <a:lnTo>
                  <a:pt x="5144" y="33394"/>
                </a:lnTo>
                <a:cubicBezTo>
                  <a:pt x="5144" y="33394"/>
                  <a:pt x="5071" y="33865"/>
                  <a:pt x="5017" y="34227"/>
                </a:cubicBezTo>
                <a:cubicBezTo>
                  <a:pt x="4981" y="34354"/>
                  <a:pt x="4963" y="34481"/>
                  <a:pt x="4963" y="34553"/>
                </a:cubicBezTo>
                <a:cubicBezTo>
                  <a:pt x="4957" y="34530"/>
                  <a:pt x="4951" y="34518"/>
                  <a:pt x="4946" y="34518"/>
                </a:cubicBezTo>
                <a:cubicBezTo>
                  <a:pt x="4935" y="34518"/>
                  <a:pt x="4926" y="34575"/>
                  <a:pt x="4926" y="34698"/>
                </a:cubicBezTo>
                <a:cubicBezTo>
                  <a:pt x="4909" y="34636"/>
                  <a:pt x="4891" y="34615"/>
                  <a:pt x="4872" y="34615"/>
                </a:cubicBezTo>
                <a:cubicBezTo>
                  <a:pt x="4829" y="34615"/>
                  <a:pt x="4783" y="34722"/>
                  <a:pt x="4745" y="34735"/>
                </a:cubicBezTo>
                <a:cubicBezTo>
                  <a:pt x="4736" y="34713"/>
                  <a:pt x="4727" y="34704"/>
                  <a:pt x="4718" y="34704"/>
                </a:cubicBezTo>
                <a:cubicBezTo>
                  <a:pt x="4684" y="34704"/>
                  <a:pt x="4650" y="34817"/>
                  <a:pt x="4616" y="34817"/>
                </a:cubicBezTo>
                <a:cubicBezTo>
                  <a:pt x="4605" y="34817"/>
                  <a:pt x="4594" y="34805"/>
                  <a:pt x="4582" y="34771"/>
                </a:cubicBezTo>
                <a:cubicBezTo>
                  <a:pt x="4568" y="34732"/>
                  <a:pt x="4557" y="34718"/>
                  <a:pt x="4548" y="34718"/>
                </a:cubicBezTo>
                <a:cubicBezTo>
                  <a:pt x="4527" y="34718"/>
                  <a:pt x="4519" y="34808"/>
                  <a:pt x="4496" y="34808"/>
                </a:cubicBezTo>
                <a:cubicBezTo>
                  <a:pt x="4495" y="34808"/>
                  <a:pt x="4493" y="34808"/>
                  <a:pt x="4492" y="34807"/>
                </a:cubicBezTo>
                <a:cubicBezTo>
                  <a:pt x="4492" y="34937"/>
                  <a:pt x="4488" y="34988"/>
                  <a:pt x="4481" y="34988"/>
                </a:cubicBezTo>
                <a:cubicBezTo>
                  <a:pt x="4474" y="34988"/>
                  <a:pt x="4465" y="34928"/>
                  <a:pt x="4456" y="34843"/>
                </a:cubicBezTo>
                <a:cubicBezTo>
                  <a:pt x="4456" y="34809"/>
                  <a:pt x="4452" y="34795"/>
                  <a:pt x="4446" y="34795"/>
                </a:cubicBezTo>
                <a:cubicBezTo>
                  <a:pt x="4439" y="34795"/>
                  <a:pt x="4429" y="34814"/>
                  <a:pt x="4419" y="34843"/>
                </a:cubicBezTo>
                <a:cubicBezTo>
                  <a:pt x="4419" y="34870"/>
                  <a:pt x="4410" y="34870"/>
                  <a:pt x="4397" y="34870"/>
                </a:cubicBezTo>
                <a:cubicBezTo>
                  <a:pt x="4383" y="34870"/>
                  <a:pt x="4365" y="34870"/>
                  <a:pt x="4347" y="34897"/>
                </a:cubicBezTo>
                <a:cubicBezTo>
                  <a:pt x="4333" y="34938"/>
                  <a:pt x="4330" y="35089"/>
                  <a:pt x="4322" y="35089"/>
                </a:cubicBezTo>
                <a:cubicBezTo>
                  <a:pt x="4319" y="35089"/>
                  <a:pt x="4315" y="35071"/>
                  <a:pt x="4311" y="35024"/>
                </a:cubicBezTo>
                <a:cubicBezTo>
                  <a:pt x="4298" y="34987"/>
                  <a:pt x="4286" y="34915"/>
                  <a:pt x="4279" y="34915"/>
                </a:cubicBezTo>
                <a:cubicBezTo>
                  <a:pt x="4276" y="34915"/>
                  <a:pt x="4274" y="34930"/>
                  <a:pt x="4274" y="34970"/>
                </a:cubicBezTo>
                <a:cubicBezTo>
                  <a:pt x="4271" y="34965"/>
                  <a:pt x="4267" y="34962"/>
                  <a:pt x="4264" y="34962"/>
                </a:cubicBezTo>
                <a:cubicBezTo>
                  <a:pt x="4238" y="34962"/>
                  <a:pt x="4211" y="35088"/>
                  <a:pt x="4185" y="35088"/>
                </a:cubicBezTo>
                <a:cubicBezTo>
                  <a:pt x="4179" y="35088"/>
                  <a:pt x="4172" y="35080"/>
                  <a:pt x="4166" y="35060"/>
                </a:cubicBezTo>
                <a:cubicBezTo>
                  <a:pt x="4152" y="35020"/>
                  <a:pt x="4139" y="34969"/>
                  <a:pt x="4117" y="34969"/>
                </a:cubicBezTo>
                <a:cubicBezTo>
                  <a:pt x="4110" y="34969"/>
                  <a:pt x="4102" y="34974"/>
                  <a:pt x="4093" y="34988"/>
                </a:cubicBezTo>
                <a:cubicBezTo>
                  <a:pt x="4093" y="35042"/>
                  <a:pt x="4057" y="35115"/>
                  <a:pt x="4021" y="35169"/>
                </a:cubicBezTo>
                <a:cubicBezTo>
                  <a:pt x="4014" y="35155"/>
                  <a:pt x="4007" y="35149"/>
                  <a:pt x="4000" y="35149"/>
                </a:cubicBezTo>
                <a:cubicBezTo>
                  <a:pt x="3989" y="35149"/>
                  <a:pt x="3978" y="35165"/>
                  <a:pt x="3967" y="35187"/>
                </a:cubicBezTo>
                <a:cubicBezTo>
                  <a:pt x="3930" y="35242"/>
                  <a:pt x="3912" y="35169"/>
                  <a:pt x="3912" y="35278"/>
                </a:cubicBezTo>
                <a:cubicBezTo>
                  <a:pt x="3908" y="35254"/>
                  <a:pt x="3903" y="35247"/>
                  <a:pt x="3898" y="35247"/>
                </a:cubicBezTo>
                <a:cubicBezTo>
                  <a:pt x="3889" y="35247"/>
                  <a:pt x="3881" y="35273"/>
                  <a:pt x="3872" y="35273"/>
                </a:cubicBezTo>
                <a:cubicBezTo>
                  <a:pt x="3867" y="35273"/>
                  <a:pt x="3863" y="35265"/>
                  <a:pt x="3858" y="35242"/>
                </a:cubicBezTo>
                <a:cubicBezTo>
                  <a:pt x="3849" y="35314"/>
                  <a:pt x="3844" y="35319"/>
                  <a:pt x="3840" y="35319"/>
                </a:cubicBezTo>
                <a:cubicBezTo>
                  <a:pt x="3839" y="35319"/>
                  <a:pt x="3838" y="35318"/>
                  <a:pt x="3838" y="35318"/>
                </a:cubicBezTo>
                <a:cubicBezTo>
                  <a:pt x="3834" y="35318"/>
                  <a:pt x="3829" y="35322"/>
                  <a:pt x="3822" y="35368"/>
                </a:cubicBezTo>
                <a:cubicBezTo>
                  <a:pt x="3814" y="35476"/>
                  <a:pt x="3806" y="35502"/>
                  <a:pt x="3799" y="35502"/>
                </a:cubicBezTo>
                <a:cubicBezTo>
                  <a:pt x="3791" y="35502"/>
                  <a:pt x="3784" y="35478"/>
                  <a:pt x="3777" y="35478"/>
                </a:cubicBezTo>
                <a:cubicBezTo>
                  <a:pt x="3774" y="35478"/>
                  <a:pt x="3770" y="35483"/>
                  <a:pt x="3767" y="35495"/>
                </a:cubicBezTo>
                <a:cubicBezTo>
                  <a:pt x="3767" y="35543"/>
                  <a:pt x="3759" y="35616"/>
                  <a:pt x="3754" y="35616"/>
                </a:cubicBezTo>
                <a:cubicBezTo>
                  <a:pt x="3751" y="35616"/>
                  <a:pt x="3749" y="35598"/>
                  <a:pt x="3749" y="35549"/>
                </a:cubicBezTo>
                <a:cubicBezTo>
                  <a:pt x="3749" y="35549"/>
                  <a:pt x="3749" y="35552"/>
                  <a:pt x="3748" y="35552"/>
                </a:cubicBezTo>
                <a:cubicBezTo>
                  <a:pt x="3746" y="35552"/>
                  <a:pt x="3742" y="35546"/>
                  <a:pt x="3731" y="35513"/>
                </a:cubicBezTo>
                <a:cubicBezTo>
                  <a:pt x="3731" y="35443"/>
                  <a:pt x="3731" y="35398"/>
                  <a:pt x="3729" y="35398"/>
                </a:cubicBezTo>
                <a:cubicBezTo>
                  <a:pt x="3727" y="35398"/>
                  <a:pt x="3722" y="35447"/>
                  <a:pt x="3713" y="35568"/>
                </a:cubicBezTo>
                <a:cubicBezTo>
                  <a:pt x="3713" y="35555"/>
                  <a:pt x="3705" y="35486"/>
                  <a:pt x="3699" y="35486"/>
                </a:cubicBezTo>
                <a:cubicBezTo>
                  <a:pt x="3697" y="35486"/>
                  <a:pt x="3695" y="35502"/>
                  <a:pt x="3695" y="35549"/>
                </a:cubicBezTo>
                <a:cubicBezTo>
                  <a:pt x="3695" y="35542"/>
                  <a:pt x="3695" y="35538"/>
                  <a:pt x="3694" y="35538"/>
                </a:cubicBezTo>
                <a:cubicBezTo>
                  <a:pt x="3690" y="35538"/>
                  <a:pt x="3677" y="35661"/>
                  <a:pt x="3677" y="35676"/>
                </a:cubicBezTo>
                <a:cubicBezTo>
                  <a:pt x="3677" y="35785"/>
                  <a:pt x="3673" y="35813"/>
                  <a:pt x="3669" y="35813"/>
                </a:cubicBezTo>
                <a:cubicBezTo>
                  <a:pt x="3664" y="35813"/>
                  <a:pt x="3660" y="35783"/>
                  <a:pt x="3659" y="35783"/>
                </a:cubicBezTo>
                <a:cubicBezTo>
                  <a:pt x="3659" y="35783"/>
                  <a:pt x="3659" y="35784"/>
                  <a:pt x="3659" y="35785"/>
                </a:cubicBezTo>
                <a:cubicBezTo>
                  <a:pt x="3659" y="35821"/>
                  <a:pt x="3654" y="35835"/>
                  <a:pt x="3647" y="35835"/>
                </a:cubicBezTo>
                <a:cubicBezTo>
                  <a:pt x="3641" y="35835"/>
                  <a:pt x="3632" y="35821"/>
                  <a:pt x="3622" y="35803"/>
                </a:cubicBezTo>
                <a:cubicBezTo>
                  <a:pt x="3622" y="35755"/>
                  <a:pt x="3619" y="35739"/>
                  <a:pt x="3615" y="35739"/>
                </a:cubicBezTo>
                <a:cubicBezTo>
                  <a:pt x="3610" y="35739"/>
                  <a:pt x="3604" y="35765"/>
                  <a:pt x="3604" y="35785"/>
                </a:cubicBezTo>
                <a:cubicBezTo>
                  <a:pt x="3599" y="35796"/>
                  <a:pt x="3593" y="35800"/>
                  <a:pt x="3588" y="35800"/>
                </a:cubicBezTo>
                <a:cubicBezTo>
                  <a:pt x="3577" y="35800"/>
                  <a:pt x="3568" y="35779"/>
                  <a:pt x="3568" y="35767"/>
                </a:cubicBezTo>
                <a:cubicBezTo>
                  <a:pt x="3553" y="35715"/>
                  <a:pt x="3541" y="35696"/>
                  <a:pt x="3531" y="35696"/>
                </a:cubicBezTo>
                <a:cubicBezTo>
                  <a:pt x="3517" y="35696"/>
                  <a:pt x="3506" y="35735"/>
                  <a:pt x="3496" y="35767"/>
                </a:cubicBezTo>
                <a:cubicBezTo>
                  <a:pt x="3478" y="35857"/>
                  <a:pt x="3459" y="35875"/>
                  <a:pt x="3441" y="35875"/>
                </a:cubicBezTo>
                <a:cubicBezTo>
                  <a:pt x="3434" y="35904"/>
                  <a:pt x="3427" y="35916"/>
                  <a:pt x="3421" y="35916"/>
                </a:cubicBezTo>
                <a:cubicBezTo>
                  <a:pt x="3412" y="35916"/>
                  <a:pt x="3405" y="35890"/>
                  <a:pt x="3405" y="35857"/>
                </a:cubicBezTo>
                <a:cubicBezTo>
                  <a:pt x="3380" y="35895"/>
                  <a:pt x="3355" y="35966"/>
                  <a:pt x="3331" y="35966"/>
                </a:cubicBezTo>
                <a:cubicBezTo>
                  <a:pt x="3319" y="35966"/>
                  <a:pt x="3308" y="35951"/>
                  <a:pt x="3296" y="35912"/>
                </a:cubicBezTo>
                <a:cubicBezTo>
                  <a:pt x="3284" y="35861"/>
                  <a:pt x="3276" y="35846"/>
                  <a:pt x="3270" y="35846"/>
                </a:cubicBezTo>
                <a:cubicBezTo>
                  <a:pt x="3260" y="35846"/>
                  <a:pt x="3256" y="35881"/>
                  <a:pt x="3248" y="35881"/>
                </a:cubicBezTo>
                <a:cubicBezTo>
                  <a:pt x="3246" y="35881"/>
                  <a:pt x="3244" y="35880"/>
                  <a:pt x="3242" y="35875"/>
                </a:cubicBezTo>
                <a:cubicBezTo>
                  <a:pt x="3229" y="35916"/>
                  <a:pt x="3215" y="35967"/>
                  <a:pt x="3201" y="35967"/>
                </a:cubicBezTo>
                <a:cubicBezTo>
                  <a:pt x="3197" y="35967"/>
                  <a:pt x="3192" y="35961"/>
                  <a:pt x="3188" y="35948"/>
                </a:cubicBezTo>
                <a:cubicBezTo>
                  <a:pt x="3184" y="35937"/>
                  <a:pt x="3181" y="35933"/>
                  <a:pt x="3177" y="35933"/>
                </a:cubicBezTo>
                <a:cubicBezTo>
                  <a:pt x="3162" y="35933"/>
                  <a:pt x="3144" y="36002"/>
                  <a:pt x="3115" y="36002"/>
                </a:cubicBezTo>
                <a:cubicBezTo>
                  <a:pt x="3104" y="36013"/>
                  <a:pt x="3093" y="36039"/>
                  <a:pt x="3082" y="36039"/>
                </a:cubicBezTo>
                <a:cubicBezTo>
                  <a:pt x="3075" y="36039"/>
                  <a:pt x="3068" y="36029"/>
                  <a:pt x="3061" y="36002"/>
                </a:cubicBezTo>
                <a:cubicBezTo>
                  <a:pt x="3047" y="36002"/>
                  <a:pt x="3032" y="36141"/>
                  <a:pt x="3018" y="36141"/>
                </a:cubicBezTo>
                <a:cubicBezTo>
                  <a:pt x="3014" y="36141"/>
                  <a:pt x="3010" y="36133"/>
                  <a:pt x="3007" y="36111"/>
                </a:cubicBezTo>
                <a:cubicBezTo>
                  <a:pt x="3005" y="36110"/>
                  <a:pt x="3002" y="36109"/>
                  <a:pt x="3000" y="36109"/>
                </a:cubicBezTo>
                <a:cubicBezTo>
                  <a:pt x="2983" y="36109"/>
                  <a:pt x="2971" y="36142"/>
                  <a:pt x="2960" y="36142"/>
                </a:cubicBezTo>
                <a:cubicBezTo>
                  <a:pt x="2950" y="36142"/>
                  <a:pt x="2942" y="36116"/>
                  <a:pt x="2934" y="36020"/>
                </a:cubicBezTo>
                <a:cubicBezTo>
                  <a:pt x="2920" y="36049"/>
                  <a:pt x="2906" y="36133"/>
                  <a:pt x="2892" y="36133"/>
                </a:cubicBezTo>
                <a:cubicBezTo>
                  <a:pt x="2888" y="36133"/>
                  <a:pt x="2884" y="36126"/>
                  <a:pt x="2880" y="36111"/>
                </a:cubicBezTo>
                <a:cubicBezTo>
                  <a:pt x="2875" y="36067"/>
                  <a:pt x="2869" y="36055"/>
                  <a:pt x="2864" y="36055"/>
                </a:cubicBezTo>
                <a:cubicBezTo>
                  <a:pt x="2856" y="36055"/>
                  <a:pt x="2849" y="36076"/>
                  <a:pt x="2842" y="36076"/>
                </a:cubicBezTo>
                <a:cubicBezTo>
                  <a:pt x="2837" y="36076"/>
                  <a:pt x="2831" y="36064"/>
                  <a:pt x="2826" y="36020"/>
                </a:cubicBezTo>
                <a:cubicBezTo>
                  <a:pt x="2814" y="36002"/>
                  <a:pt x="2802" y="35996"/>
                  <a:pt x="2789" y="35996"/>
                </a:cubicBezTo>
                <a:cubicBezTo>
                  <a:pt x="2765" y="35996"/>
                  <a:pt x="2741" y="36020"/>
                  <a:pt x="2717" y="36020"/>
                </a:cubicBezTo>
                <a:cubicBezTo>
                  <a:pt x="2708" y="36020"/>
                  <a:pt x="2694" y="36025"/>
                  <a:pt x="2681" y="36025"/>
                </a:cubicBezTo>
                <a:cubicBezTo>
                  <a:pt x="2667" y="36025"/>
                  <a:pt x="2654" y="36020"/>
                  <a:pt x="2645" y="36002"/>
                </a:cubicBezTo>
                <a:cubicBezTo>
                  <a:pt x="2643" y="36004"/>
                  <a:pt x="2641" y="36005"/>
                  <a:pt x="2640" y="36005"/>
                </a:cubicBezTo>
                <a:cubicBezTo>
                  <a:pt x="2623" y="36005"/>
                  <a:pt x="2607" y="35928"/>
                  <a:pt x="2590" y="35912"/>
                </a:cubicBezTo>
                <a:cubicBezTo>
                  <a:pt x="2590" y="35902"/>
                  <a:pt x="2590" y="35898"/>
                  <a:pt x="2589" y="35898"/>
                </a:cubicBezTo>
                <a:cubicBezTo>
                  <a:pt x="2584" y="35898"/>
                  <a:pt x="2569" y="35984"/>
                  <a:pt x="2554" y="35984"/>
                </a:cubicBezTo>
                <a:cubicBezTo>
                  <a:pt x="2554" y="36080"/>
                  <a:pt x="2548" y="36113"/>
                  <a:pt x="2539" y="36113"/>
                </a:cubicBezTo>
                <a:cubicBezTo>
                  <a:pt x="2533" y="36113"/>
                  <a:pt x="2525" y="36097"/>
                  <a:pt x="2518" y="36075"/>
                </a:cubicBezTo>
                <a:cubicBezTo>
                  <a:pt x="2518" y="36085"/>
                  <a:pt x="2517" y="36090"/>
                  <a:pt x="2517" y="36090"/>
                </a:cubicBezTo>
                <a:cubicBezTo>
                  <a:pt x="2513" y="36090"/>
                  <a:pt x="2503" y="35975"/>
                  <a:pt x="2500" y="35975"/>
                </a:cubicBezTo>
                <a:cubicBezTo>
                  <a:pt x="2500" y="35975"/>
                  <a:pt x="2500" y="35978"/>
                  <a:pt x="2500" y="35984"/>
                </a:cubicBezTo>
                <a:cubicBezTo>
                  <a:pt x="2498" y="35990"/>
                  <a:pt x="2495" y="35993"/>
                  <a:pt x="2493" y="35993"/>
                </a:cubicBezTo>
                <a:cubicBezTo>
                  <a:pt x="2477" y="35993"/>
                  <a:pt x="2455" y="35889"/>
                  <a:pt x="2438" y="35889"/>
                </a:cubicBezTo>
                <a:cubicBezTo>
                  <a:pt x="2434" y="35889"/>
                  <a:pt x="2430" y="35896"/>
                  <a:pt x="2427" y="35912"/>
                </a:cubicBezTo>
                <a:cubicBezTo>
                  <a:pt x="2421" y="35864"/>
                  <a:pt x="2414" y="35850"/>
                  <a:pt x="2405" y="35850"/>
                </a:cubicBezTo>
                <a:cubicBezTo>
                  <a:pt x="2391" y="35850"/>
                  <a:pt x="2376" y="35887"/>
                  <a:pt x="2364" y="35887"/>
                </a:cubicBezTo>
                <a:cubicBezTo>
                  <a:pt x="2361" y="35887"/>
                  <a:pt x="2358" y="35884"/>
                  <a:pt x="2355" y="35875"/>
                </a:cubicBezTo>
                <a:cubicBezTo>
                  <a:pt x="2332" y="35875"/>
                  <a:pt x="2317" y="35911"/>
                  <a:pt x="2299" y="35911"/>
                </a:cubicBezTo>
                <a:cubicBezTo>
                  <a:pt x="2289" y="35911"/>
                  <a:pt x="2278" y="35898"/>
                  <a:pt x="2264" y="35857"/>
                </a:cubicBezTo>
                <a:cubicBezTo>
                  <a:pt x="2255" y="35792"/>
                  <a:pt x="2246" y="35755"/>
                  <a:pt x="2236" y="35755"/>
                </a:cubicBezTo>
                <a:cubicBezTo>
                  <a:pt x="2227" y="35755"/>
                  <a:pt x="2219" y="35787"/>
                  <a:pt x="2210" y="35857"/>
                </a:cubicBezTo>
                <a:cubicBezTo>
                  <a:pt x="2196" y="35885"/>
                  <a:pt x="2182" y="35924"/>
                  <a:pt x="2168" y="35924"/>
                </a:cubicBezTo>
                <a:cubicBezTo>
                  <a:pt x="2164" y="35924"/>
                  <a:pt x="2160" y="35920"/>
                  <a:pt x="2156" y="35912"/>
                </a:cubicBezTo>
                <a:cubicBezTo>
                  <a:pt x="2156" y="35911"/>
                  <a:pt x="2156" y="35910"/>
                  <a:pt x="2155" y="35910"/>
                </a:cubicBezTo>
                <a:cubicBezTo>
                  <a:pt x="2154" y="35910"/>
                  <a:pt x="2147" y="35954"/>
                  <a:pt x="2138" y="35954"/>
                </a:cubicBezTo>
                <a:cubicBezTo>
                  <a:pt x="2133" y="35954"/>
                  <a:pt x="2126" y="35935"/>
                  <a:pt x="2119" y="35875"/>
                </a:cubicBezTo>
                <a:cubicBezTo>
                  <a:pt x="2109" y="35922"/>
                  <a:pt x="2099" y="35938"/>
                  <a:pt x="2089" y="35938"/>
                </a:cubicBezTo>
                <a:cubicBezTo>
                  <a:pt x="2069" y="35938"/>
                  <a:pt x="2051" y="35878"/>
                  <a:pt x="2038" y="35878"/>
                </a:cubicBezTo>
                <a:cubicBezTo>
                  <a:pt x="2035" y="35878"/>
                  <a:pt x="2032" y="35883"/>
                  <a:pt x="2029" y="35894"/>
                </a:cubicBezTo>
                <a:cubicBezTo>
                  <a:pt x="2011" y="35984"/>
                  <a:pt x="1993" y="35984"/>
                  <a:pt x="1975" y="35984"/>
                </a:cubicBezTo>
                <a:cubicBezTo>
                  <a:pt x="1956" y="35984"/>
                  <a:pt x="1938" y="35966"/>
                  <a:pt x="1920" y="35948"/>
                </a:cubicBezTo>
                <a:cubicBezTo>
                  <a:pt x="1884" y="36002"/>
                  <a:pt x="1848" y="36038"/>
                  <a:pt x="1812" y="36075"/>
                </a:cubicBezTo>
                <a:cubicBezTo>
                  <a:pt x="1801" y="36129"/>
                  <a:pt x="1790" y="36147"/>
                  <a:pt x="1779" y="36147"/>
                </a:cubicBezTo>
                <a:cubicBezTo>
                  <a:pt x="1755" y="36147"/>
                  <a:pt x="1731" y="36055"/>
                  <a:pt x="1707" y="36055"/>
                </a:cubicBezTo>
                <a:cubicBezTo>
                  <a:pt x="1706" y="36055"/>
                  <a:pt x="1704" y="36056"/>
                  <a:pt x="1703" y="36057"/>
                </a:cubicBezTo>
                <a:cubicBezTo>
                  <a:pt x="1690" y="36000"/>
                  <a:pt x="1678" y="35981"/>
                  <a:pt x="1665" y="35981"/>
                </a:cubicBezTo>
                <a:cubicBezTo>
                  <a:pt x="1642" y="35981"/>
                  <a:pt x="1618" y="36051"/>
                  <a:pt x="1594" y="36075"/>
                </a:cubicBezTo>
                <a:cubicBezTo>
                  <a:pt x="1572" y="36154"/>
                  <a:pt x="1549" y="36197"/>
                  <a:pt x="1531" y="36197"/>
                </a:cubicBezTo>
                <a:cubicBezTo>
                  <a:pt x="1520" y="36197"/>
                  <a:pt x="1510" y="36181"/>
                  <a:pt x="1504" y="36147"/>
                </a:cubicBezTo>
                <a:cubicBezTo>
                  <a:pt x="1492" y="36107"/>
                  <a:pt x="1481" y="36093"/>
                  <a:pt x="1470" y="36093"/>
                </a:cubicBezTo>
                <a:cubicBezTo>
                  <a:pt x="1447" y="36093"/>
                  <a:pt x="1426" y="36164"/>
                  <a:pt x="1413" y="36201"/>
                </a:cubicBezTo>
                <a:cubicBezTo>
                  <a:pt x="1408" y="36182"/>
                  <a:pt x="1404" y="36177"/>
                  <a:pt x="1399" y="36177"/>
                </a:cubicBezTo>
                <a:cubicBezTo>
                  <a:pt x="1394" y="36177"/>
                  <a:pt x="1389" y="36185"/>
                  <a:pt x="1385" y="36185"/>
                </a:cubicBezTo>
                <a:cubicBezTo>
                  <a:pt x="1380" y="36185"/>
                  <a:pt x="1377" y="36171"/>
                  <a:pt x="1377" y="36111"/>
                </a:cubicBezTo>
                <a:cubicBezTo>
                  <a:pt x="1375" y="36109"/>
                  <a:pt x="1372" y="36107"/>
                  <a:pt x="1370" y="36107"/>
                </a:cubicBezTo>
                <a:cubicBezTo>
                  <a:pt x="1355" y="36107"/>
                  <a:pt x="1341" y="36163"/>
                  <a:pt x="1341" y="36274"/>
                </a:cubicBezTo>
                <a:cubicBezTo>
                  <a:pt x="1335" y="36311"/>
                  <a:pt x="1329" y="36321"/>
                  <a:pt x="1321" y="36321"/>
                </a:cubicBezTo>
                <a:cubicBezTo>
                  <a:pt x="1310" y="36321"/>
                  <a:pt x="1298" y="36299"/>
                  <a:pt x="1288" y="36299"/>
                </a:cubicBezTo>
                <a:cubicBezTo>
                  <a:pt x="1280" y="36299"/>
                  <a:pt x="1273" y="36310"/>
                  <a:pt x="1268" y="36346"/>
                </a:cubicBezTo>
                <a:cubicBezTo>
                  <a:pt x="1262" y="36281"/>
                  <a:pt x="1255" y="36253"/>
                  <a:pt x="1249" y="36253"/>
                </a:cubicBezTo>
                <a:cubicBezTo>
                  <a:pt x="1237" y="36253"/>
                  <a:pt x="1225" y="36339"/>
                  <a:pt x="1214" y="36455"/>
                </a:cubicBezTo>
                <a:cubicBezTo>
                  <a:pt x="1214" y="36527"/>
                  <a:pt x="1214" y="36618"/>
                  <a:pt x="1196" y="36690"/>
                </a:cubicBezTo>
                <a:cubicBezTo>
                  <a:pt x="1196" y="36699"/>
                  <a:pt x="1191" y="36704"/>
                  <a:pt x="1187" y="36704"/>
                </a:cubicBezTo>
                <a:cubicBezTo>
                  <a:pt x="1182" y="36704"/>
                  <a:pt x="1178" y="36699"/>
                  <a:pt x="1178" y="36690"/>
                </a:cubicBezTo>
                <a:cubicBezTo>
                  <a:pt x="1172" y="36702"/>
                  <a:pt x="1166" y="36706"/>
                  <a:pt x="1160" y="36706"/>
                </a:cubicBezTo>
                <a:cubicBezTo>
                  <a:pt x="1148" y="36706"/>
                  <a:pt x="1135" y="36690"/>
                  <a:pt x="1123" y="36690"/>
                </a:cubicBezTo>
                <a:cubicBezTo>
                  <a:pt x="1118" y="36680"/>
                  <a:pt x="1113" y="36676"/>
                  <a:pt x="1108" y="36676"/>
                </a:cubicBezTo>
                <a:cubicBezTo>
                  <a:pt x="1095" y="36676"/>
                  <a:pt x="1082" y="36706"/>
                  <a:pt x="1069" y="36745"/>
                </a:cubicBezTo>
                <a:cubicBezTo>
                  <a:pt x="1067" y="36727"/>
                  <a:pt x="1065" y="36720"/>
                  <a:pt x="1062" y="36720"/>
                </a:cubicBezTo>
                <a:cubicBezTo>
                  <a:pt x="1050" y="36720"/>
                  <a:pt x="1037" y="36968"/>
                  <a:pt x="1025" y="36968"/>
                </a:cubicBezTo>
                <a:cubicBezTo>
                  <a:pt x="1021" y="36968"/>
                  <a:pt x="1018" y="36951"/>
                  <a:pt x="1015" y="36908"/>
                </a:cubicBezTo>
                <a:cubicBezTo>
                  <a:pt x="1012" y="36905"/>
                  <a:pt x="1010" y="36904"/>
                  <a:pt x="1008" y="36904"/>
                </a:cubicBezTo>
                <a:cubicBezTo>
                  <a:pt x="992" y="36904"/>
                  <a:pt x="976" y="36958"/>
                  <a:pt x="960" y="37053"/>
                </a:cubicBezTo>
                <a:cubicBezTo>
                  <a:pt x="960" y="37175"/>
                  <a:pt x="950" y="37175"/>
                  <a:pt x="945" y="37175"/>
                </a:cubicBezTo>
                <a:lnTo>
                  <a:pt x="945" y="37175"/>
                </a:lnTo>
                <a:cubicBezTo>
                  <a:pt x="943" y="37175"/>
                  <a:pt x="942" y="37175"/>
                  <a:pt x="942" y="37179"/>
                </a:cubicBezTo>
                <a:lnTo>
                  <a:pt x="942" y="37397"/>
                </a:lnTo>
                <a:lnTo>
                  <a:pt x="942" y="37451"/>
                </a:lnTo>
                <a:lnTo>
                  <a:pt x="942" y="37632"/>
                </a:lnTo>
                <a:lnTo>
                  <a:pt x="942" y="37741"/>
                </a:lnTo>
                <a:lnTo>
                  <a:pt x="942" y="37886"/>
                </a:lnTo>
                <a:cubicBezTo>
                  <a:pt x="942" y="37913"/>
                  <a:pt x="932" y="38059"/>
                  <a:pt x="927" y="38059"/>
                </a:cubicBezTo>
                <a:cubicBezTo>
                  <a:pt x="925" y="38059"/>
                  <a:pt x="924" y="38046"/>
                  <a:pt x="924" y="38012"/>
                </a:cubicBezTo>
                <a:cubicBezTo>
                  <a:pt x="924" y="38012"/>
                  <a:pt x="913" y="38151"/>
                  <a:pt x="899" y="38151"/>
                </a:cubicBezTo>
                <a:cubicBezTo>
                  <a:pt x="895" y="38151"/>
                  <a:pt x="892" y="38143"/>
                  <a:pt x="888" y="38121"/>
                </a:cubicBezTo>
                <a:cubicBezTo>
                  <a:pt x="888" y="38146"/>
                  <a:pt x="880" y="38212"/>
                  <a:pt x="868" y="38212"/>
                </a:cubicBezTo>
                <a:cubicBezTo>
                  <a:pt x="863" y="38212"/>
                  <a:pt x="857" y="38198"/>
                  <a:pt x="852" y="38157"/>
                </a:cubicBezTo>
                <a:cubicBezTo>
                  <a:pt x="852" y="38172"/>
                  <a:pt x="840" y="38268"/>
                  <a:pt x="826" y="38268"/>
                </a:cubicBezTo>
                <a:cubicBezTo>
                  <a:pt x="823" y="38268"/>
                  <a:pt x="819" y="38262"/>
                  <a:pt x="815" y="38248"/>
                </a:cubicBezTo>
                <a:cubicBezTo>
                  <a:pt x="814" y="38250"/>
                  <a:pt x="813" y="38252"/>
                  <a:pt x="812" y="38252"/>
                </a:cubicBezTo>
                <a:cubicBezTo>
                  <a:pt x="800" y="38252"/>
                  <a:pt x="788" y="38153"/>
                  <a:pt x="783" y="38153"/>
                </a:cubicBezTo>
                <a:cubicBezTo>
                  <a:pt x="781" y="38153"/>
                  <a:pt x="779" y="38169"/>
                  <a:pt x="779" y="38212"/>
                </a:cubicBezTo>
                <a:cubicBezTo>
                  <a:pt x="776" y="38206"/>
                  <a:pt x="772" y="38204"/>
                  <a:pt x="769" y="38204"/>
                </a:cubicBezTo>
                <a:cubicBezTo>
                  <a:pt x="742" y="38204"/>
                  <a:pt x="716" y="38340"/>
                  <a:pt x="698" y="38340"/>
                </a:cubicBezTo>
                <a:cubicBezTo>
                  <a:pt x="695" y="38340"/>
                  <a:pt x="692" y="38334"/>
                  <a:pt x="689" y="38320"/>
                </a:cubicBezTo>
                <a:cubicBezTo>
                  <a:pt x="682" y="38304"/>
                  <a:pt x="676" y="38299"/>
                  <a:pt x="670" y="38299"/>
                </a:cubicBezTo>
                <a:cubicBezTo>
                  <a:pt x="652" y="38299"/>
                  <a:pt x="634" y="38349"/>
                  <a:pt x="620" y="38349"/>
                </a:cubicBezTo>
                <a:cubicBezTo>
                  <a:pt x="611" y="38349"/>
                  <a:pt x="604" y="38329"/>
                  <a:pt x="598" y="38266"/>
                </a:cubicBezTo>
                <a:cubicBezTo>
                  <a:pt x="593" y="38270"/>
                  <a:pt x="587" y="38271"/>
                  <a:pt x="582" y="38271"/>
                </a:cubicBezTo>
                <a:cubicBezTo>
                  <a:pt x="551" y="38271"/>
                  <a:pt x="528" y="38217"/>
                  <a:pt x="516" y="38217"/>
                </a:cubicBezTo>
                <a:cubicBezTo>
                  <a:pt x="511" y="38217"/>
                  <a:pt x="508" y="38229"/>
                  <a:pt x="508" y="38266"/>
                </a:cubicBezTo>
                <a:cubicBezTo>
                  <a:pt x="508" y="38336"/>
                  <a:pt x="505" y="38355"/>
                  <a:pt x="500" y="38355"/>
                </a:cubicBezTo>
                <a:cubicBezTo>
                  <a:pt x="494" y="38355"/>
                  <a:pt x="485" y="38332"/>
                  <a:pt x="470" y="38332"/>
                </a:cubicBezTo>
                <a:cubicBezTo>
                  <a:pt x="461" y="38332"/>
                  <a:pt x="449" y="38342"/>
                  <a:pt x="435" y="38375"/>
                </a:cubicBezTo>
                <a:cubicBezTo>
                  <a:pt x="425" y="38404"/>
                  <a:pt x="410" y="38418"/>
                  <a:pt x="392" y="38418"/>
                </a:cubicBezTo>
                <a:cubicBezTo>
                  <a:pt x="377" y="38418"/>
                  <a:pt x="361" y="38409"/>
                  <a:pt x="345" y="38393"/>
                </a:cubicBezTo>
                <a:cubicBezTo>
                  <a:pt x="342" y="38390"/>
                  <a:pt x="340" y="38389"/>
                  <a:pt x="337" y="38389"/>
                </a:cubicBezTo>
                <a:cubicBezTo>
                  <a:pt x="318" y="38389"/>
                  <a:pt x="286" y="38449"/>
                  <a:pt x="254" y="38592"/>
                </a:cubicBezTo>
                <a:cubicBezTo>
                  <a:pt x="254" y="38646"/>
                  <a:pt x="218" y="38700"/>
                  <a:pt x="164" y="38719"/>
                </a:cubicBezTo>
                <a:cubicBezTo>
                  <a:pt x="154" y="38782"/>
                  <a:pt x="141" y="38787"/>
                  <a:pt x="127" y="38787"/>
                </a:cubicBezTo>
                <a:cubicBezTo>
                  <a:pt x="125" y="38787"/>
                  <a:pt x="123" y="38786"/>
                  <a:pt x="121" y="38786"/>
                </a:cubicBezTo>
                <a:cubicBezTo>
                  <a:pt x="109" y="38786"/>
                  <a:pt x="99" y="38790"/>
                  <a:pt x="91" y="38827"/>
                </a:cubicBezTo>
                <a:lnTo>
                  <a:pt x="1" y="38918"/>
                </a:lnTo>
                <a:lnTo>
                  <a:pt x="55434" y="38918"/>
                </a:lnTo>
                <a:lnTo>
                  <a:pt x="55325" y="38863"/>
                </a:lnTo>
                <a:lnTo>
                  <a:pt x="55072" y="38755"/>
                </a:lnTo>
                <a:cubicBezTo>
                  <a:pt x="54988" y="38705"/>
                  <a:pt x="54889" y="38608"/>
                  <a:pt x="54774" y="38608"/>
                </a:cubicBezTo>
                <a:cubicBezTo>
                  <a:pt x="54765" y="38608"/>
                  <a:pt x="54755" y="38609"/>
                  <a:pt x="54746" y="38610"/>
                </a:cubicBezTo>
                <a:cubicBezTo>
                  <a:pt x="54691" y="38610"/>
                  <a:pt x="54637" y="38483"/>
                  <a:pt x="54583" y="38447"/>
                </a:cubicBezTo>
                <a:cubicBezTo>
                  <a:pt x="54546" y="38447"/>
                  <a:pt x="54510" y="38334"/>
                  <a:pt x="54474" y="38334"/>
                </a:cubicBezTo>
                <a:cubicBezTo>
                  <a:pt x="54456" y="38334"/>
                  <a:pt x="54438" y="38362"/>
                  <a:pt x="54420" y="38447"/>
                </a:cubicBezTo>
                <a:cubicBezTo>
                  <a:pt x="54365" y="38447"/>
                  <a:pt x="54311" y="38483"/>
                  <a:pt x="54275" y="38538"/>
                </a:cubicBezTo>
                <a:cubicBezTo>
                  <a:pt x="54239" y="38483"/>
                  <a:pt x="54202" y="38411"/>
                  <a:pt x="54166" y="38338"/>
                </a:cubicBezTo>
                <a:cubicBezTo>
                  <a:pt x="54148" y="38139"/>
                  <a:pt x="54112" y="38121"/>
                  <a:pt x="54094" y="38085"/>
                </a:cubicBezTo>
                <a:cubicBezTo>
                  <a:pt x="54076" y="38157"/>
                  <a:pt x="54076" y="38230"/>
                  <a:pt x="54076" y="38284"/>
                </a:cubicBezTo>
                <a:cubicBezTo>
                  <a:pt x="54076" y="38189"/>
                  <a:pt x="54071" y="38164"/>
                  <a:pt x="54063" y="38164"/>
                </a:cubicBezTo>
                <a:cubicBezTo>
                  <a:pt x="54054" y="38164"/>
                  <a:pt x="54040" y="38193"/>
                  <a:pt x="54021" y="38193"/>
                </a:cubicBezTo>
                <a:cubicBezTo>
                  <a:pt x="53985" y="38193"/>
                  <a:pt x="53949" y="38212"/>
                  <a:pt x="53913" y="38230"/>
                </a:cubicBezTo>
                <a:cubicBezTo>
                  <a:pt x="53891" y="38251"/>
                  <a:pt x="53876" y="38260"/>
                  <a:pt x="53864" y="38260"/>
                </a:cubicBezTo>
                <a:cubicBezTo>
                  <a:pt x="53855" y="38260"/>
                  <a:pt x="53848" y="38255"/>
                  <a:pt x="53840" y="38248"/>
                </a:cubicBezTo>
                <a:cubicBezTo>
                  <a:pt x="53804" y="38230"/>
                  <a:pt x="53768" y="38212"/>
                  <a:pt x="53750" y="38193"/>
                </a:cubicBezTo>
                <a:cubicBezTo>
                  <a:pt x="53743" y="38197"/>
                  <a:pt x="53738" y="38198"/>
                  <a:pt x="53732" y="38198"/>
                </a:cubicBezTo>
                <a:cubicBezTo>
                  <a:pt x="53707" y="38198"/>
                  <a:pt x="53689" y="38163"/>
                  <a:pt x="53659" y="38103"/>
                </a:cubicBezTo>
                <a:cubicBezTo>
                  <a:pt x="53648" y="38071"/>
                  <a:pt x="53631" y="38032"/>
                  <a:pt x="53616" y="38032"/>
                </a:cubicBezTo>
                <a:cubicBezTo>
                  <a:pt x="53604" y="38032"/>
                  <a:pt x="53594" y="38051"/>
                  <a:pt x="53587" y="38103"/>
                </a:cubicBezTo>
                <a:cubicBezTo>
                  <a:pt x="53572" y="38155"/>
                  <a:pt x="53560" y="38173"/>
                  <a:pt x="53549" y="38173"/>
                </a:cubicBezTo>
                <a:cubicBezTo>
                  <a:pt x="53533" y="38173"/>
                  <a:pt x="53517" y="38135"/>
                  <a:pt x="53496" y="38103"/>
                </a:cubicBezTo>
                <a:cubicBezTo>
                  <a:pt x="53478" y="38103"/>
                  <a:pt x="53442" y="38139"/>
                  <a:pt x="53424" y="38157"/>
                </a:cubicBezTo>
                <a:cubicBezTo>
                  <a:pt x="53420" y="38140"/>
                  <a:pt x="53417" y="38133"/>
                  <a:pt x="53413" y="38133"/>
                </a:cubicBezTo>
                <a:cubicBezTo>
                  <a:pt x="53401" y="38133"/>
                  <a:pt x="53388" y="38221"/>
                  <a:pt x="53376" y="38221"/>
                </a:cubicBezTo>
                <a:cubicBezTo>
                  <a:pt x="53374" y="38221"/>
                  <a:pt x="53372" y="38218"/>
                  <a:pt x="53369" y="38212"/>
                </a:cubicBezTo>
                <a:cubicBezTo>
                  <a:pt x="53367" y="38214"/>
                  <a:pt x="53365" y="38215"/>
                  <a:pt x="53363" y="38215"/>
                </a:cubicBezTo>
                <a:cubicBezTo>
                  <a:pt x="53347" y="38215"/>
                  <a:pt x="53333" y="38159"/>
                  <a:pt x="53333" y="38049"/>
                </a:cubicBezTo>
                <a:cubicBezTo>
                  <a:pt x="53321" y="37952"/>
                  <a:pt x="53309" y="37928"/>
                  <a:pt x="53297" y="37928"/>
                </a:cubicBezTo>
                <a:cubicBezTo>
                  <a:pt x="53291" y="37928"/>
                  <a:pt x="53285" y="37934"/>
                  <a:pt x="53279" y="37940"/>
                </a:cubicBezTo>
                <a:cubicBezTo>
                  <a:pt x="53276" y="37943"/>
                  <a:pt x="53272" y="37944"/>
                  <a:pt x="53268" y="37944"/>
                </a:cubicBezTo>
                <a:cubicBezTo>
                  <a:pt x="53260" y="37944"/>
                  <a:pt x="53251" y="37940"/>
                  <a:pt x="53240" y="37940"/>
                </a:cubicBezTo>
                <a:cubicBezTo>
                  <a:pt x="53224" y="37940"/>
                  <a:pt x="53206" y="37949"/>
                  <a:pt x="53188" y="37994"/>
                </a:cubicBezTo>
                <a:cubicBezTo>
                  <a:pt x="53173" y="38031"/>
                  <a:pt x="53165" y="38038"/>
                  <a:pt x="53158" y="38038"/>
                </a:cubicBezTo>
                <a:cubicBezTo>
                  <a:pt x="53155" y="38038"/>
                  <a:pt x="53152" y="38036"/>
                  <a:pt x="53149" y="38036"/>
                </a:cubicBezTo>
                <a:cubicBezTo>
                  <a:pt x="53144" y="38036"/>
                  <a:pt x="53140" y="38041"/>
                  <a:pt x="53134" y="38067"/>
                </a:cubicBezTo>
                <a:cubicBezTo>
                  <a:pt x="53116" y="38049"/>
                  <a:pt x="53098" y="38012"/>
                  <a:pt x="53080" y="37976"/>
                </a:cubicBezTo>
                <a:cubicBezTo>
                  <a:pt x="53070" y="38016"/>
                  <a:pt x="53054" y="38029"/>
                  <a:pt x="53039" y="38029"/>
                </a:cubicBezTo>
                <a:cubicBezTo>
                  <a:pt x="53027" y="38029"/>
                  <a:pt x="53015" y="38020"/>
                  <a:pt x="53007" y="38012"/>
                </a:cubicBezTo>
                <a:cubicBezTo>
                  <a:pt x="53003" y="38012"/>
                  <a:pt x="53000" y="38013"/>
                  <a:pt x="52996" y="38013"/>
                </a:cubicBezTo>
                <a:cubicBezTo>
                  <a:pt x="52981" y="38013"/>
                  <a:pt x="52964" y="38001"/>
                  <a:pt x="52935" y="37886"/>
                </a:cubicBezTo>
                <a:cubicBezTo>
                  <a:pt x="52924" y="37928"/>
                  <a:pt x="52907" y="37977"/>
                  <a:pt x="52891" y="37977"/>
                </a:cubicBezTo>
                <a:cubicBezTo>
                  <a:pt x="52880" y="37977"/>
                  <a:pt x="52870" y="37953"/>
                  <a:pt x="52862" y="37886"/>
                </a:cubicBezTo>
                <a:cubicBezTo>
                  <a:pt x="52855" y="37904"/>
                  <a:pt x="52848" y="37911"/>
                  <a:pt x="52842" y="37911"/>
                </a:cubicBezTo>
                <a:cubicBezTo>
                  <a:pt x="52821" y="37911"/>
                  <a:pt x="52805" y="37826"/>
                  <a:pt x="52781" y="37826"/>
                </a:cubicBezTo>
                <a:cubicBezTo>
                  <a:pt x="52778" y="37826"/>
                  <a:pt x="52775" y="37828"/>
                  <a:pt x="52772" y="37831"/>
                </a:cubicBezTo>
                <a:cubicBezTo>
                  <a:pt x="52754" y="37849"/>
                  <a:pt x="52754" y="37867"/>
                  <a:pt x="52735" y="37886"/>
                </a:cubicBezTo>
                <a:cubicBezTo>
                  <a:pt x="52735" y="37891"/>
                  <a:pt x="52735" y="37894"/>
                  <a:pt x="52734" y="37894"/>
                </a:cubicBezTo>
                <a:cubicBezTo>
                  <a:pt x="52730" y="37894"/>
                  <a:pt x="52715" y="37820"/>
                  <a:pt x="52699" y="37759"/>
                </a:cubicBezTo>
                <a:cubicBezTo>
                  <a:pt x="52687" y="37698"/>
                  <a:pt x="52677" y="37678"/>
                  <a:pt x="52668" y="37678"/>
                </a:cubicBezTo>
                <a:cubicBezTo>
                  <a:pt x="52649" y="37678"/>
                  <a:pt x="52633" y="37759"/>
                  <a:pt x="52609" y="37759"/>
                </a:cubicBezTo>
                <a:cubicBezTo>
                  <a:pt x="52601" y="37796"/>
                  <a:pt x="52594" y="37803"/>
                  <a:pt x="52588" y="37803"/>
                </a:cubicBezTo>
                <a:cubicBezTo>
                  <a:pt x="52584" y="37803"/>
                  <a:pt x="52581" y="37800"/>
                  <a:pt x="52579" y="37800"/>
                </a:cubicBezTo>
                <a:cubicBezTo>
                  <a:pt x="52575" y="37800"/>
                  <a:pt x="52572" y="37805"/>
                  <a:pt x="52572" y="37831"/>
                </a:cubicBezTo>
                <a:cubicBezTo>
                  <a:pt x="52554" y="37759"/>
                  <a:pt x="52536" y="37759"/>
                  <a:pt x="52518" y="37723"/>
                </a:cubicBezTo>
                <a:cubicBezTo>
                  <a:pt x="52517" y="37724"/>
                  <a:pt x="52516" y="37725"/>
                  <a:pt x="52514" y="37725"/>
                </a:cubicBezTo>
                <a:cubicBezTo>
                  <a:pt x="52500" y="37725"/>
                  <a:pt x="52499" y="37628"/>
                  <a:pt x="52482" y="37578"/>
                </a:cubicBezTo>
                <a:cubicBezTo>
                  <a:pt x="52476" y="37516"/>
                  <a:pt x="52471" y="37492"/>
                  <a:pt x="52465" y="37492"/>
                </a:cubicBezTo>
                <a:cubicBezTo>
                  <a:pt x="52453" y="37492"/>
                  <a:pt x="52440" y="37606"/>
                  <a:pt x="52428" y="37668"/>
                </a:cubicBezTo>
                <a:cubicBezTo>
                  <a:pt x="52428" y="37614"/>
                  <a:pt x="52409" y="37541"/>
                  <a:pt x="52391" y="37487"/>
                </a:cubicBezTo>
                <a:cubicBezTo>
                  <a:pt x="52384" y="37487"/>
                  <a:pt x="52377" y="37484"/>
                  <a:pt x="52371" y="37484"/>
                </a:cubicBezTo>
                <a:cubicBezTo>
                  <a:pt x="52362" y="37484"/>
                  <a:pt x="52355" y="37491"/>
                  <a:pt x="52355" y="37523"/>
                </a:cubicBezTo>
                <a:cubicBezTo>
                  <a:pt x="52337" y="37523"/>
                  <a:pt x="52319" y="37668"/>
                  <a:pt x="52301" y="37686"/>
                </a:cubicBezTo>
                <a:cubicBezTo>
                  <a:pt x="52299" y="37684"/>
                  <a:pt x="52297" y="37683"/>
                  <a:pt x="52295" y="37683"/>
                </a:cubicBezTo>
                <a:cubicBezTo>
                  <a:pt x="52290" y="37683"/>
                  <a:pt x="52287" y="37689"/>
                  <a:pt x="52284" y="37689"/>
                </a:cubicBezTo>
                <a:cubicBezTo>
                  <a:pt x="52279" y="37689"/>
                  <a:pt x="52274" y="37674"/>
                  <a:pt x="52265" y="37596"/>
                </a:cubicBezTo>
                <a:cubicBezTo>
                  <a:pt x="52252" y="37520"/>
                  <a:pt x="52242" y="37497"/>
                  <a:pt x="52232" y="37497"/>
                </a:cubicBezTo>
                <a:cubicBezTo>
                  <a:pt x="52217" y="37497"/>
                  <a:pt x="52204" y="37551"/>
                  <a:pt x="52186" y="37551"/>
                </a:cubicBezTo>
                <a:cubicBezTo>
                  <a:pt x="52182" y="37551"/>
                  <a:pt x="52178" y="37548"/>
                  <a:pt x="52174" y="37541"/>
                </a:cubicBezTo>
                <a:cubicBezTo>
                  <a:pt x="52167" y="37487"/>
                  <a:pt x="52158" y="37471"/>
                  <a:pt x="52148" y="37471"/>
                </a:cubicBezTo>
                <a:cubicBezTo>
                  <a:pt x="52133" y="37471"/>
                  <a:pt x="52117" y="37507"/>
                  <a:pt x="52106" y="37507"/>
                </a:cubicBezTo>
                <a:cubicBezTo>
                  <a:pt x="52104" y="37507"/>
                  <a:pt x="52103" y="37507"/>
                  <a:pt x="52102" y="37505"/>
                </a:cubicBezTo>
                <a:cubicBezTo>
                  <a:pt x="52095" y="37553"/>
                  <a:pt x="52088" y="37572"/>
                  <a:pt x="52082" y="37572"/>
                </a:cubicBezTo>
                <a:cubicBezTo>
                  <a:pt x="52072" y="37572"/>
                  <a:pt x="52065" y="37519"/>
                  <a:pt x="52065" y="37451"/>
                </a:cubicBezTo>
                <a:cubicBezTo>
                  <a:pt x="52054" y="37394"/>
                  <a:pt x="52043" y="37323"/>
                  <a:pt x="52036" y="37323"/>
                </a:cubicBezTo>
                <a:cubicBezTo>
                  <a:pt x="52032" y="37323"/>
                  <a:pt x="52029" y="37348"/>
                  <a:pt x="52029" y="37415"/>
                </a:cubicBezTo>
                <a:cubicBezTo>
                  <a:pt x="52029" y="37415"/>
                  <a:pt x="51993" y="37451"/>
                  <a:pt x="51993" y="37487"/>
                </a:cubicBezTo>
                <a:cubicBezTo>
                  <a:pt x="51985" y="37525"/>
                  <a:pt x="51978" y="37544"/>
                  <a:pt x="51972" y="37544"/>
                </a:cubicBezTo>
                <a:cubicBezTo>
                  <a:pt x="51963" y="37544"/>
                  <a:pt x="51957" y="37507"/>
                  <a:pt x="51957" y="37433"/>
                </a:cubicBezTo>
                <a:cubicBezTo>
                  <a:pt x="51942" y="37493"/>
                  <a:pt x="51930" y="37507"/>
                  <a:pt x="51919" y="37507"/>
                </a:cubicBezTo>
                <a:cubicBezTo>
                  <a:pt x="51912" y="37507"/>
                  <a:pt x="51905" y="37499"/>
                  <a:pt x="51899" y="37499"/>
                </a:cubicBezTo>
                <a:cubicBezTo>
                  <a:pt x="51894" y="37499"/>
                  <a:pt x="51889" y="37504"/>
                  <a:pt x="51884" y="37523"/>
                </a:cubicBezTo>
                <a:cubicBezTo>
                  <a:pt x="51884" y="37505"/>
                  <a:pt x="51866" y="37451"/>
                  <a:pt x="51848" y="37433"/>
                </a:cubicBezTo>
                <a:cubicBezTo>
                  <a:pt x="51848" y="37402"/>
                  <a:pt x="51842" y="37378"/>
                  <a:pt x="51837" y="37378"/>
                </a:cubicBezTo>
                <a:cubicBezTo>
                  <a:pt x="51834" y="37378"/>
                  <a:pt x="51830" y="37393"/>
                  <a:pt x="51830" y="37433"/>
                </a:cubicBezTo>
                <a:cubicBezTo>
                  <a:pt x="51830" y="37478"/>
                  <a:pt x="51818" y="37510"/>
                  <a:pt x="51803" y="37510"/>
                </a:cubicBezTo>
                <a:cubicBezTo>
                  <a:pt x="51800" y="37510"/>
                  <a:pt x="51797" y="37508"/>
                  <a:pt x="51794" y="37505"/>
                </a:cubicBezTo>
                <a:cubicBezTo>
                  <a:pt x="51794" y="37433"/>
                  <a:pt x="51776" y="37378"/>
                  <a:pt x="51776" y="37342"/>
                </a:cubicBezTo>
                <a:cubicBezTo>
                  <a:pt x="51770" y="37290"/>
                  <a:pt x="51765" y="37272"/>
                  <a:pt x="51760" y="37272"/>
                </a:cubicBezTo>
                <a:cubicBezTo>
                  <a:pt x="51750" y="37272"/>
                  <a:pt x="51739" y="37338"/>
                  <a:pt x="51729" y="37338"/>
                </a:cubicBezTo>
                <a:cubicBezTo>
                  <a:pt x="51726" y="37338"/>
                  <a:pt x="51724" y="37334"/>
                  <a:pt x="51721" y="37324"/>
                </a:cubicBezTo>
                <a:cubicBezTo>
                  <a:pt x="51685" y="37324"/>
                  <a:pt x="51649" y="37270"/>
                  <a:pt x="51649" y="37270"/>
                </a:cubicBezTo>
                <a:lnTo>
                  <a:pt x="51649" y="37216"/>
                </a:lnTo>
                <a:lnTo>
                  <a:pt x="51649" y="37143"/>
                </a:lnTo>
                <a:cubicBezTo>
                  <a:pt x="51649" y="37071"/>
                  <a:pt x="51649" y="36998"/>
                  <a:pt x="51649" y="36926"/>
                </a:cubicBezTo>
                <a:cubicBezTo>
                  <a:pt x="51649" y="36901"/>
                  <a:pt x="51649" y="36891"/>
                  <a:pt x="51649" y="36891"/>
                </a:cubicBezTo>
                <a:cubicBezTo>
                  <a:pt x="51648" y="36891"/>
                  <a:pt x="51645" y="36998"/>
                  <a:pt x="51631" y="36998"/>
                </a:cubicBezTo>
                <a:cubicBezTo>
                  <a:pt x="51625" y="37036"/>
                  <a:pt x="51618" y="37047"/>
                  <a:pt x="51612" y="37047"/>
                </a:cubicBezTo>
                <a:cubicBezTo>
                  <a:pt x="51602" y="37047"/>
                  <a:pt x="51591" y="37014"/>
                  <a:pt x="51581" y="37014"/>
                </a:cubicBezTo>
                <a:cubicBezTo>
                  <a:pt x="51579" y="37014"/>
                  <a:pt x="51578" y="37015"/>
                  <a:pt x="51576" y="37016"/>
                </a:cubicBezTo>
                <a:cubicBezTo>
                  <a:pt x="51572" y="36993"/>
                  <a:pt x="51567" y="36983"/>
                  <a:pt x="51562" y="36983"/>
                </a:cubicBezTo>
                <a:cubicBezTo>
                  <a:pt x="51549" y="36983"/>
                  <a:pt x="51536" y="37063"/>
                  <a:pt x="51522" y="37143"/>
                </a:cubicBezTo>
                <a:cubicBezTo>
                  <a:pt x="51520" y="37140"/>
                  <a:pt x="51519" y="37138"/>
                  <a:pt x="51517" y="37138"/>
                </a:cubicBezTo>
                <a:cubicBezTo>
                  <a:pt x="51505" y="37138"/>
                  <a:pt x="51494" y="37214"/>
                  <a:pt x="51489" y="37214"/>
                </a:cubicBezTo>
                <a:cubicBezTo>
                  <a:pt x="51487" y="37214"/>
                  <a:pt x="51486" y="37205"/>
                  <a:pt x="51486" y="37179"/>
                </a:cubicBezTo>
                <a:cubicBezTo>
                  <a:pt x="51468" y="37071"/>
                  <a:pt x="51468" y="37071"/>
                  <a:pt x="51450" y="37034"/>
                </a:cubicBezTo>
                <a:cubicBezTo>
                  <a:pt x="51450" y="37016"/>
                  <a:pt x="51432" y="37034"/>
                  <a:pt x="51432" y="36853"/>
                </a:cubicBezTo>
                <a:cubicBezTo>
                  <a:pt x="51395" y="36853"/>
                  <a:pt x="51377" y="36853"/>
                  <a:pt x="51359" y="36871"/>
                </a:cubicBezTo>
                <a:cubicBezTo>
                  <a:pt x="51351" y="36817"/>
                  <a:pt x="51344" y="36803"/>
                  <a:pt x="51337" y="36803"/>
                </a:cubicBezTo>
                <a:cubicBezTo>
                  <a:pt x="51330" y="36803"/>
                  <a:pt x="51325" y="36820"/>
                  <a:pt x="51323" y="36820"/>
                </a:cubicBezTo>
                <a:cubicBezTo>
                  <a:pt x="51323" y="36820"/>
                  <a:pt x="51323" y="36819"/>
                  <a:pt x="51323" y="36817"/>
                </a:cubicBezTo>
                <a:cubicBezTo>
                  <a:pt x="51305" y="36799"/>
                  <a:pt x="51305" y="36763"/>
                  <a:pt x="51287" y="36708"/>
                </a:cubicBezTo>
                <a:cubicBezTo>
                  <a:pt x="51287" y="36690"/>
                  <a:pt x="51269" y="36618"/>
                  <a:pt x="51250" y="36618"/>
                </a:cubicBezTo>
                <a:cubicBezTo>
                  <a:pt x="51241" y="36618"/>
                  <a:pt x="51232" y="36613"/>
                  <a:pt x="51223" y="36613"/>
                </a:cubicBezTo>
                <a:cubicBezTo>
                  <a:pt x="51214" y="36613"/>
                  <a:pt x="51205" y="36618"/>
                  <a:pt x="51196" y="36636"/>
                </a:cubicBezTo>
                <a:cubicBezTo>
                  <a:pt x="51168" y="36636"/>
                  <a:pt x="51139" y="36513"/>
                  <a:pt x="51111" y="36513"/>
                </a:cubicBezTo>
                <a:cubicBezTo>
                  <a:pt x="51103" y="36513"/>
                  <a:pt x="51095" y="36522"/>
                  <a:pt x="51088" y="36545"/>
                </a:cubicBezTo>
                <a:cubicBezTo>
                  <a:pt x="51069" y="36527"/>
                  <a:pt x="51069" y="36473"/>
                  <a:pt x="51051" y="36473"/>
                </a:cubicBezTo>
                <a:cubicBezTo>
                  <a:pt x="51033" y="36455"/>
                  <a:pt x="51015" y="36491"/>
                  <a:pt x="51015" y="36401"/>
                </a:cubicBezTo>
                <a:cubicBezTo>
                  <a:pt x="51001" y="36387"/>
                  <a:pt x="50998" y="36352"/>
                  <a:pt x="51005" y="36352"/>
                </a:cubicBezTo>
                <a:cubicBezTo>
                  <a:pt x="51007" y="36352"/>
                  <a:pt x="51011" y="36356"/>
                  <a:pt x="51015" y="36364"/>
                </a:cubicBezTo>
                <a:cubicBezTo>
                  <a:pt x="51033" y="36328"/>
                  <a:pt x="51033" y="36292"/>
                  <a:pt x="51033" y="36256"/>
                </a:cubicBezTo>
                <a:cubicBezTo>
                  <a:pt x="51033" y="36226"/>
                  <a:pt x="51033" y="36197"/>
                  <a:pt x="51023" y="36197"/>
                </a:cubicBezTo>
                <a:cubicBezTo>
                  <a:pt x="51021" y="36197"/>
                  <a:pt x="51018" y="36198"/>
                  <a:pt x="51015" y="36201"/>
                </a:cubicBezTo>
                <a:cubicBezTo>
                  <a:pt x="50997" y="36165"/>
                  <a:pt x="50961" y="36057"/>
                  <a:pt x="50943" y="36057"/>
                </a:cubicBezTo>
                <a:cubicBezTo>
                  <a:pt x="50943" y="36150"/>
                  <a:pt x="50939" y="36185"/>
                  <a:pt x="50933" y="36185"/>
                </a:cubicBezTo>
                <a:cubicBezTo>
                  <a:pt x="50919" y="36185"/>
                  <a:pt x="50895" y="36028"/>
                  <a:pt x="50870" y="35930"/>
                </a:cubicBezTo>
                <a:cubicBezTo>
                  <a:pt x="50836" y="35861"/>
                  <a:pt x="50801" y="35693"/>
                  <a:pt x="50751" y="35693"/>
                </a:cubicBezTo>
                <a:cubicBezTo>
                  <a:pt x="50749" y="35693"/>
                  <a:pt x="50746" y="35693"/>
                  <a:pt x="50743" y="35694"/>
                </a:cubicBezTo>
                <a:cubicBezTo>
                  <a:pt x="50741" y="35723"/>
                  <a:pt x="50738" y="35735"/>
                  <a:pt x="50735" y="35735"/>
                </a:cubicBezTo>
                <a:cubicBezTo>
                  <a:pt x="50722" y="35735"/>
                  <a:pt x="50708" y="35527"/>
                  <a:pt x="50687" y="35527"/>
                </a:cubicBezTo>
                <a:cubicBezTo>
                  <a:pt x="50682" y="35527"/>
                  <a:pt x="50677" y="35538"/>
                  <a:pt x="50671" y="35568"/>
                </a:cubicBezTo>
                <a:cubicBezTo>
                  <a:pt x="50653" y="35568"/>
                  <a:pt x="50635" y="35513"/>
                  <a:pt x="50599" y="35423"/>
                </a:cubicBezTo>
                <a:cubicBezTo>
                  <a:pt x="50591" y="35268"/>
                  <a:pt x="50581" y="35227"/>
                  <a:pt x="50570" y="35227"/>
                </a:cubicBezTo>
                <a:cubicBezTo>
                  <a:pt x="50558" y="35227"/>
                  <a:pt x="50545" y="35277"/>
                  <a:pt x="50535" y="35277"/>
                </a:cubicBezTo>
                <a:cubicBezTo>
                  <a:pt x="50532" y="35277"/>
                  <a:pt x="50529" y="35272"/>
                  <a:pt x="50526" y="35260"/>
                </a:cubicBezTo>
                <a:cubicBezTo>
                  <a:pt x="50516" y="35070"/>
                  <a:pt x="50499" y="34966"/>
                  <a:pt x="50483" y="34966"/>
                </a:cubicBezTo>
                <a:cubicBezTo>
                  <a:pt x="50472" y="34966"/>
                  <a:pt x="50461" y="35019"/>
                  <a:pt x="50454" y="35133"/>
                </a:cubicBezTo>
                <a:cubicBezTo>
                  <a:pt x="50444" y="34930"/>
                  <a:pt x="50435" y="34863"/>
                  <a:pt x="50424" y="34863"/>
                </a:cubicBezTo>
                <a:cubicBezTo>
                  <a:pt x="50412" y="34863"/>
                  <a:pt x="50399" y="34926"/>
                  <a:pt x="50381" y="34988"/>
                </a:cubicBezTo>
                <a:cubicBezTo>
                  <a:pt x="50377" y="34954"/>
                  <a:pt x="50373" y="34943"/>
                  <a:pt x="50369" y="34943"/>
                </a:cubicBezTo>
                <a:cubicBezTo>
                  <a:pt x="50360" y="34943"/>
                  <a:pt x="50352" y="34986"/>
                  <a:pt x="50344" y="34986"/>
                </a:cubicBezTo>
                <a:cubicBezTo>
                  <a:pt x="50338" y="34986"/>
                  <a:pt x="50333" y="34965"/>
                  <a:pt x="50327" y="34897"/>
                </a:cubicBezTo>
                <a:cubicBezTo>
                  <a:pt x="50321" y="34807"/>
                  <a:pt x="50314" y="34780"/>
                  <a:pt x="50306" y="34780"/>
                </a:cubicBezTo>
                <a:cubicBezTo>
                  <a:pt x="50295" y="34780"/>
                  <a:pt x="50284" y="34834"/>
                  <a:pt x="50278" y="34834"/>
                </a:cubicBezTo>
                <a:cubicBezTo>
                  <a:pt x="50275" y="34834"/>
                  <a:pt x="50273" y="34818"/>
                  <a:pt x="50273" y="34771"/>
                </a:cubicBezTo>
                <a:cubicBezTo>
                  <a:pt x="50273" y="34687"/>
                  <a:pt x="50257" y="34643"/>
                  <a:pt x="50241" y="34643"/>
                </a:cubicBezTo>
                <a:cubicBezTo>
                  <a:pt x="50233" y="34643"/>
                  <a:pt x="50224" y="34655"/>
                  <a:pt x="50218" y="34680"/>
                </a:cubicBezTo>
                <a:cubicBezTo>
                  <a:pt x="50218" y="34725"/>
                  <a:pt x="50212" y="34739"/>
                  <a:pt x="50205" y="34739"/>
                </a:cubicBezTo>
                <a:cubicBezTo>
                  <a:pt x="50195" y="34739"/>
                  <a:pt x="50182" y="34709"/>
                  <a:pt x="50182" y="34698"/>
                </a:cubicBezTo>
                <a:cubicBezTo>
                  <a:pt x="50180" y="34703"/>
                  <a:pt x="50179" y="34705"/>
                  <a:pt x="50177" y="34705"/>
                </a:cubicBezTo>
                <a:cubicBezTo>
                  <a:pt x="50164" y="34705"/>
                  <a:pt x="50152" y="34567"/>
                  <a:pt x="50139" y="34567"/>
                </a:cubicBezTo>
                <a:cubicBezTo>
                  <a:pt x="50135" y="34567"/>
                  <a:pt x="50131" y="34578"/>
                  <a:pt x="50128" y="34608"/>
                </a:cubicBezTo>
                <a:cubicBezTo>
                  <a:pt x="50113" y="34507"/>
                  <a:pt x="50099" y="34475"/>
                  <a:pt x="50085" y="34475"/>
                </a:cubicBezTo>
                <a:cubicBezTo>
                  <a:pt x="50081" y="34475"/>
                  <a:pt x="50077" y="34477"/>
                  <a:pt x="50073" y="34481"/>
                </a:cubicBezTo>
                <a:cubicBezTo>
                  <a:pt x="50063" y="34565"/>
                  <a:pt x="50052" y="34613"/>
                  <a:pt x="50042" y="34613"/>
                </a:cubicBezTo>
                <a:cubicBezTo>
                  <a:pt x="50034" y="34613"/>
                  <a:pt x="50027" y="34588"/>
                  <a:pt x="50019" y="34535"/>
                </a:cubicBezTo>
                <a:cubicBezTo>
                  <a:pt x="50017" y="34529"/>
                  <a:pt x="50015" y="34526"/>
                  <a:pt x="50013" y="34526"/>
                </a:cubicBezTo>
                <a:cubicBezTo>
                  <a:pt x="50001" y="34526"/>
                  <a:pt x="49989" y="34612"/>
                  <a:pt x="49977" y="34612"/>
                </a:cubicBezTo>
                <a:cubicBezTo>
                  <a:pt x="49973" y="34612"/>
                  <a:pt x="49969" y="34601"/>
                  <a:pt x="49965" y="34572"/>
                </a:cubicBezTo>
                <a:cubicBezTo>
                  <a:pt x="49961" y="34578"/>
                  <a:pt x="49958" y="34581"/>
                  <a:pt x="49955" y="34581"/>
                </a:cubicBezTo>
                <a:cubicBezTo>
                  <a:pt x="49940" y="34581"/>
                  <a:pt x="49925" y="34525"/>
                  <a:pt x="49910" y="34481"/>
                </a:cubicBezTo>
                <a:cubicBezTo>
                  <a:pt x="49906" y="34504"/>
                  <a:pt x="49900" y="34513"/>
                  <a:pt x="49893" y="34513"/>
                </a:cubicBezTo>
                <a:cubicBezTo>
                  <a:pt x="49875" y="34513"/>
                  <a:pt x="49851" y="34440"/>
                  <a:pt x="49838" y="34427"/>
                </a:cubicBezTo>
                <a:cubicBezTo>
                  <a:pt x="49828" y="34407"/>
                  <a:pt x="49818" y="34392"/>
                  <a:pt x="49811" y="34392"/>
                </a:cubicBezTo>
                <a:cubicBezTo>
                  <a:pt x="49805" y="34392"/>
                  <a:pt x="49802" y="34402"/>
                  <a:pt x="49802" y="34427"/>
                </a:cubicBezTo>
                <a:cubicBezTo>
                  <a:pt x="49820" y="34463"/>
                  <a:pt x="49820" y="34499"/>
                  <a:pt x="49802" y="34553"/>
                </a:cubicBezTo>
                <a:cubicBezTo>
                  <a:pt x="49802" y="34499"/>
                  <a:pt x="49802" y="34463"/>
                  <a:pt x="49784" y="34427"/>
                </a:cubicBezTo>
                <a:cubicBezTo>
                  <a:pt x="49773" y="34386"/>
                  <a:pt x="49763" y="34351"/>
                  <a:pt x="49750" y="34351"/>
                </a:cubicBezTo>
                <a:cubicBezTo>
                  <a:pt x="49739" y="34351"/>
                  <a:pt x="49727" y="34371"/>
                  <a:pt x="49711" y="34427"/>
                </a:cubicBezTo>
                <a:cubicBezTo>
                  <a:pt x="49675" y="34427"/>
                  <a:pt x="49639" y="34372"/>
                  <a:pt x="49584" y="34354"/>
                </a:cubicBezTo>
                <a:cubicBezTo>
                  <a:pt x="49574" y="34349"/>
                  <a:pt x="49562" y="34345"/>
                  <a:pt x="49549" y="34345"/>
                </a:cubicBezTo>
                <a:cubicBezTo>
                  <a:pt x="49517" y="34345"/>
                  <a:pt x="49478" y="34368"/>
                  <a:pt x="49440" y="34445"/>
                </a:cubicBezTo>
                <a:cubicBezTo>
                  <a:pt x="49430" y="34436"/>
                  <a:pt x="49421" y="34436"/>
                  <a:pt x="49410" y="34436"/>
                </a:cubicBezTo>
                <a:cubicBezTo>
                  <a:pt x="49399" y="34436"/>
                  <a:pt x="49385" y="34436"/>
                  <a:pt x="49367" y="34427"/>
                </a:cubicBezTo>
                <a:cubicBezTo>
                  <a:pt x="49365" y="34428"/>
                  <a:pt x="49363" y="34429"/>
                  <a:pt x="49361" y="34429"/>
                </a:cubicBezTo>
                <a:cubicBezTo>
                  <a:pt x="49350" y="34429"/>
                  <a:pt x="49336" y="34408"/>
                  <a:pt x="49322" y="34408"/>
                </a:cubicBezTo>
                <a:cubicBezTo>
                  <a:pt x="49312" y="34408"/>
                  <a:pt x="49302" y="34420"/>
                  <a:pt x="49295" y="34463"/>
                </a:cubicBezTo>
                <a:cubicBezTo>
                  <a:pt x="49285" y="34432"/>
                  <a:pt x="49269" y="34408"/>
                  <a:pt x="49254" y="34408"/>
                </a:cubicBezTo>
                <a:cubicBezTo>
                  <a:pt x="49242" y="34408"/>
                  <a:pt x="49230" y="34423"/>
                  <a:pt x="49222" y="34463"/>
                </a:cubicBezTo>
                <a:cubicBezTo>
                  <a:pt x="49214" y="34568"/>
                  <a:pt x="49202" y="34605"/>
                  <a:pt x="49190" y="34605"/>
                </a:cubicBezTo>
                <a:cubicBezTo>
                  <a:pt x="49175" y="34605"/>
                  <a:pt x="49160" y="34549"/>
                  <a:pt x="49150" y="34499"/>
                </a:cubicBezTo>
                <a:cubicBezTo>
                  <a:pt x="49137" y="34293"/>
                  <a:pt x="49124" y="34252"/>
                  <a:pt x="49118" y="34252"/>
                </a:cubicBezTo>
                <a:cubicBezTo>
                  <a:pt x="49115" y="34252"/>
                  <a:pt x="49114" y="34258"/>
                  <a:pt x="49114" y="34264"/>
                </a:cubicBezTo>
                <a:cubicBezTo>
                  <a:pt x="49112" y="34261"/>
                  <a:pt x="49111" y="34260"/>
                  <a:pt x="49110" y="34260"/>
                </a:cubicBezTo>
                <a:cubicBezTo>
                  <a:pt x="49094" y="34260"/>
                  <a:pt x="49077" y="34446"/>
                  <a:pt x="49061" y="34446"/>
                </a:cubicBezTo>
                <a:cubicBezTo>
                  <a:pt x="49061" y="34446"/>
                  <a:pt x="49060" y="34445"/>
                  <a:pt x="49059" y="34445"/>
                </a:cubicBezTo>
                <a:cubicBezTo>
                  <a:pt x="49059" y="34445"/>
                  <a:pt x="49046" y="34565"/>
                  <a:pt x="49031" y="34565"/>
                </a:cubicBezTo>
                <a:cubicBezTo>
                  <a:pt x="49028" y="34565"/>
                  <a:pt x="49026" y="34561"/>
                  <a:pt x="49023" y="34553"/>
                </a:cubicBezTo>
                <a:cubicBezTo>
                  <a:pt x="49011" y="34637"/>
                  <a:pt x="48999" y="34663"/>
                  <a:pt x="48988" y="34663"/>
                </a:cubicBezTo>
                <a:cubicBezTo>
                  <a:pt x="48968" y="34663"/>
                  <a:pt x="48950" y="34582"/>
                  <a:pt x="48938" y="34582"/>
                </a:cubicBezTo>
                <a:cubicBezTo>
                  <a:pt x="48936" y="34582"/>
                  <a:pt x="48934" y="34584"/>
                  <a:pt x="48932" y="34590"/>
                </a:cubicBezTo>
                <a:cubicBezTo>
                  <a:pt x="48901" y="34590"/>
                  <a:pt x="48870" y="34669"/>
                  <a:pt x="48839" y="34669"/>
                </a:cubicBezTo>
                <a:cubicBezTo>
                  <a:pt x="48834" y="34669"/>
                  <a:pt x="48829" y="34667"/>
                  <a:pt x="48824" y="34662"/>
                </a:cubicBezTo>
                <a:cubicBezTo>
                  <a:pt x="48811" y="34764"/>
                  <a:pt x="48798" y="34821"/>
                  <a:pt x="48786" y="34821"/>
                </a:cubicBezTo>
                <a:cubicBezTo>
                  <a:pt x="48780" y="34821"/>
                  <a:pt x="48775" y="34810"/>
                  <a:pt x="48769" y="34789"/>
                </a:cubicBezTo>
                <a:cubicBezTo>
                  <a:pt x="48767" y="34800"/>
                  <a:pt x="48764" y="34805"/>
                  <a:pt x="48761" y="34805"/>
                </a:cubicBezTo>
                <a:cubicBezTo>
                  <a:pt x="48748" y="34805"/>
                  <a:pt x="48735" y="34707"/>
                  <a:pt x="48722" y="34707"/>
                </a:cubicBezTo>
                <a:cubicBezTo>
                  <a:pt x="48720" y="34707"/>
                  <a:pt x="48717" y="34710"/>
                  <a:pt x="48715" y="34716"/>
                </a:cubicBezTo>
                <a:cubicBezTo>
                  <a:pt x="48706" y="34680"/>
                  <a:pt x="48697" y="34680"/>
                  <a:pt x="48688" y="34680"/>
                </a:cubicBezTo>
                <a:cubicBezTo>
                  <a:pt x="48679" y="34680"/>
                  <a:pt x="48670" y="34680"/>
                  <a:pt x="48661" y="34644"/>
                </a:cubicBezTo>
                <a:cubicBezTo>
                  <a:pt x="48645" y="34676"/>
                  <a:pt x="48629" y="34834"/>
                  <a:pt x="48613" y="34834"/>
                </a:cubicBezTo>
                <a:cubicBezTo>
                  <a:pt x="48611" y="34834"/>
                  <a:pt x="48609" y="34832"/>
                  <a:pt x="48606" y="34825"/>
                </a:cubicBezTo>
                <a:cubicBezTo>
                  <a:pt x="48594" y="34800"/>
                  <a:pt x="48573" y="34766"/>
                  <a:pt x="48548" y="34766"/>
                </a:cubicBezTo>
                <a:cubicBezTo>
                  <a:pt x="48538" y="34766"/>
                  <a:pt x="48527" y="34772"/>
                  <a:pt x="48516" y="34789"/>
                </a:cubicBezTo>
                <a:cubicBezTo>
                  <a:pt x="48514" y="34781"/>
                  <a:pt x="48512" y="34777"/>
                  <a:pt x="48510" y="34777"/>
                </a:cubicBezTo>
                <a:cubicBezTo>
                  <a:pt x="48500" y="34777"/>
                  <a:pt x="48497" y="34933"/>
                  <a:pt x="48486" y="34933"/>
                </a:cubicBezTo>
                <a:cubicBezTo>
                  <a:pt x="48484" y="34933"/>
                  <a:pt x="48482" y="34928"/>
                  <a:pt x="48480" y="34916"/>
                </a:cubicBezTo>
                <a:cubicBezTo>
                  <a:pt x="48480" y="34867"/>
                  <a:pt x="48476" y="34840"/>
                  <a:pt x="48470" y="34840"/>
                </a:cubicBezTo>
                <a:cubicBezTo>
                  <a:pt x="48463" y="34840"/>
                  <a:pt x="48453" y="34880"/>
                  <a:pt x="48444" y="34970"/>
                </a:cubicBezTo>
                <a:cubicBezTo>
                  <a:pt x="48444" y="34966"/>
                  <a:pt x="48444" y="34965"/>
                  <a:pt x="48443" y="34965"/>
                </a:cubicBezTo>
                <a:cubicBezTo>
                  <a:pt x="48443" y="34965"/>
                  <a:pt x="48441" y="34975"/>
                  <a:pt x="48435" y="34975"/>
                </a:cubicBezTo>
                <a:cubicBezTo>
                  <a:pt x="48432" y="34975"/>
                  <a:pt x="48429" y="34974"/>
                  <a:pt x="48425" y="34970"/>
                </a:cubicBezTo>
                <a:lnTo>
                  <a:pt x="48425" y="34879"/>
                </a:lnTo>
                <a:cubicBezTo>
                  <a:pt x="48425" y="34901"/>
                  <a:pt x="48423" y="34909"/>
                  <a:pt x="48420" y="34909"/>
                </a:cubicBezTo>
                <a:cubicBezTo>
                  <a:pt x="48409" y="34909"/>
                  <a:pt x="48385" y="34821"/>
                  <a:pt x="48371" y="34807"/>
                </a:cubicBezTo>
                <a:cubicBezTo>
                  <a:pt x="48371" y="34897"/>
                  <a:pt x="48353" y="34897"/>
                  <a:pt x="48353" y="34916"/>
                </a:cubicBezTo>
                <a:cubicBezTo>
                  <a:pt x="48345" y="34924"/>
                  <a:pt x="48340" y="34932"/>
                  <a:pt x="48336" y="34932"/>
                </a:cubicBezTo>
                <a:cubicBezTo>
                  <a:pt x="48331" y="34932"/>
                  <a:pt x="48327" y="34919"/>
                  <a:pt x="48317" y="34879"/>
                </a:cubicBezTo>
                <a:cubicBezTo>
                  <a:pt x="48299" y="34843"/>
                  <a:pt x="48281" y="34807"/>
                  <a:pt x="48244" y="34771"/>
                </a:cubicBezTo>
                <a:cubicBezTo>
                  <a:pt x="48226" y="34952"/>
                  <a:pt x="48208" y="34897"/>
                  <a:pt x="48190" y="34952"/>
                </a:cubicBezTo>
                <a:cubicBezTo>
                  <a:pt x="48186" y="34954"/>
                  <a:pt x="48181" y="34955"/>
                  <a:pt x="48177" y="34955"/>
                </a:cubicBezTo>
                <a:cubicBezTo>
                  <a:pt x="48149" y="34955"/>
                  <a:pt x="48133" y="34898"/>
                  <a:pt x="48118" y="34771"/>
                </a:cubicBezTo>
                <a:cubicBezTo>
                  <a:pt x="48100" y="34779"/>
                  <a:pt x="48087" y="34800"/>
                  <a:pt x="48078" y="34800"/>
                </a:cubicBezTo>
                <a:cubicBezTo>
                  <a:pt x="48068" y="34800"/>
                  <a:pt x="48063" y="34775"/>
                  <a:pt x="48063" y="34680"/>
                </a:cubicBezTo>
                <a:cubicBezTo>
                  <a:pt x="48063" y="34573"/>
                  <a:pt x="48063" y="34547"/>
                  <a:pt x="48062" y="34547"/>
                </a:cubicBezTo>
                <a:cubicBezTo>
                  <a:pt x="48061" y="34547"/>
                  <a:pt x="48058" y="34570"/>
                  <a:pt x="48053" y="34570"/>
                </a:cubicBezTo>
                <a:cubicBezTo>
                  <a:pt x="48051" y="34570"/>
                  <a:pt x="48048" y="34566"/>
                  <a:pt x="48045" y="34553"/>
                </a:cubicBezTo>
                <a:cubicBezTo>
                  <a:pt x="48037" y="34522"/>
                  <a:pt x="48033" y="34504"/>
                  <a:pt x="48029" y="34504"/>
                </a:cubicBezTo>
                <a:cubicBezTo>
                  <a:pt x="48024" y="34504"/>
                  <a:pt x="48019" y="34536"/>
                  <a:pt x="48009" y="34608"/>
                </a:cubicBezTo>
                <a:cubicBezTo>
                  <a:pt x="47997" y="34596"/>
                  <a:pt x="47977" y="34445"/>
                  <a:pt x="47959" y="34445"/>
                </a:cubicBezTo>
                <a:cubicBezTo>
                  <a:pt x="47950" y="34445"/>
                  <a:pt x="47942" y="34482"/>
                  <a:pt x="47936" y="34590"/>
                </a:cubicBezTo>
                <a:cubicBezTo>
                  <a:pt x="47933" y="34586"/>
                  <a:pt x="47930" y="34585"/>
                  <a:pt x="47927" y="34585"/>
                </a:cubicBezTo>
                <a:cubicBezTo>
                  <a:pt x="47908" y="34585"/>
                  <a:pt x="47889" y="34634"/>
                  <a:pt x="47870" y="34634"/>
                </a:cubicBezTo>
                <a:cubicBezTo>
                  <a:pt x="47856" y="34634"/>
                  <a:pt x="47842" y="34608"/>
                  <a:pt x="47828" y="34517"/>
                </a:cubicBezTo>
                <a:cubicBezTo>
                  <a:pt x="47812" y="34408"/>
                  <a:pt x="47797" y="34379"/>
                  <a:pt x="47782" y="34379"/>
                </a:cubicBezTo>
                <a:cubicBezTo>
                  <a:pt x="47767" y="34379"/>
                  <a:pt x="47753" y="34414"/>
                  <a:pt x="47743" y="34414"/>
                </a:cubicBezTo>
                <a:cubicBezTo>
                  <a:pt x="47741" y="34414"/>
                  <a:pt x="47739" y="34412"/>
                  <a:pt x="47737" y="34409"/>
                </a:cubicBezTo>
                <a:cubicBezTo>
                  <a:pt x="47729" y="34448"/>
                  <a:pt x="47721" y="34464"/>
                  <a:pt x="47715" y="34464"/>
                </a:cubicBezTo>
                <a:cubicBezTo>
                  <a:pt x="47707" y="34464"/>
                  <a:pt x="47701" y="34439"/>
                  <a:pt x="47701" y="34409"/>
                </a:cubicBezTo>
                <a:cubicBezTo>
                  <a:pt x="47701" y="34354"/>
                  <a:pt x="47683" y="34282"/>
                  <a:pt x="47683" y="34227"/>
                </a:cubicBezTo>
                <a:cubicBezTo>
                  <a:pt x="47683" y="34191"/>
                  <a:pt x="47683" y="34178"/>
                  <a:pt x="47682" y="34178"/>
                </a:cubicBezTo>
                <a:cubicBezTo>
                  <a:pt x="47680" y="34178"/>
                  <a:pt x="47676" y="34206"/>
                  <a:pt x="47665" y="34227"/>
                </a:cubicBezTo>
                <a:lnTo>
                  <a:pt x="47665" y="34173"/>
                </a:lnTo>
                <a:cubicBezTo>
                  <a:pt x="47665" y="34049"/>
                  <a:pt x="47665" y="34019"/>
                  <a:pt x="47666" y="34019"/>
                </a:cubicBezTo>
                <a:cubicBezTo>
                  <a:pt x="47667" y="34019"/>
                  <a:pt x="47669" y="34046"/>
                  <a:pt x="47674" y="34046"/>
                </a:cubicBezTo>
                <a:cubicBezTo>
                  <a:pt x="47676" y="34046"/>
                  <a:pt x="47679" y="34038"/>
                  <a:pt x="47683" y="34010"/>
                </a:cubicBezTo>
                <a:cubicBezTo>
                  <a:pt x="47683" y="34016"/>
                  <a:pt x="47683" y="34019"/>
                  <a:pt x="47684" y="34019"/>
                </a:cubicBezTo>
                <a:cubicBezTo>
                  <a:pt x="47688" y="34019"/>
                  <a:pt x="47701" y="33956"/>
                  <a:pt x="47701" y="33956"/>
                </a:cubicBezTo>
                <a:lnTo>
                  <a:pt x="47701" y="33829"/>
                </a:lnTo>
                <a:lnTo>
                  <a:pt x="47701" y="33793"/>
                </a:lnTo>
                <a:lnTo>
                  <a:pt x="47701" y="33666"/>
                </a:lnTo>
                <a:lnTo>
                  <a:pt x="47701" y="33521"/>
                </a:lnTo>
                <a:lnTo>
                  <a:pt x="47701" y="33413"/>
                </a:lnTo>
                <a:cubicBezTo>
                  <a:pt x="47701" y="33358"/>
                  <a:pt x="47701" y="33304"/>
                  <a:pt x="47701" y="33268"/>
                </a:cubicBezTo>
                <a:cubicBezTo>
                  <a:pt x="47701" y="33213"/>
                  <a:pt x="47701" y="33250"/>
                  <a:pt x="47683" y="33105"/>
                </a:cubicBezTo>
                <a:cubicBezTo>
                  <a:pt x="47683" y="33088"/>
                  <a:pt x="47682" y="33082"/>
                  <a:pt x="47681" y="33082"/>
                </a:cubicBezTo>
                <a:cubicBezTo>
                  <a:pt x="47676" y="33082"/>
                  <a:pt x="47667" y="33143"/>
                  <a:pt x="47665" y="33143"/>
                </a:cubicBezTo>
                <a:cubicBezTo>
                  <a:pt x="47665" y="33143"/>
                  <a:pt x="47665" y="33142"/>
                  <a:pt x="47665" y="33141"/>
                </a:cubicBezTo>
                <a:cubicBezTo>
                  <a:pt x="47651" y="33113"/>
                  <a:pt x="47626" y="33075"/>
                  <a:pt x="47599" y="33075"/>
                </a:cubicBezTo>
                <a:cubicBezTo>
                  <a:pt x="47591" y="33075"/>
                  <a:pt x="47583" y="33078"/>
                  <a:pt x="47574" y="33087"/>
                </a:cubicBezTo>
                <a:cubicBezTo>
                  <a:pt x="47574" y="33032"/>
                  <a:pt x="47556" y="32996"/>
                  <a:pt x="47538" y="32960"/>
                </a:cubicBezTo>
                <a:cubicBezTo>
                  <a:pt x="47520" y="32924"/>
                  <a:pt x="47502" y="32905"/>
                  <a:pt x="47484" y="32905"/>
                </a:cubicBezTo>
                <a:cubicBezTo>
                  <a:pt x="47466" y="32905"/>
                  <a:pt x="47447" y="32942"/>
                  <a:pt x="47447" y="33068"/>
                </a:cubicBezTo>
                <a:cubicBezTo>
                  <a:pt x="47447" y="32909"/>
                  <a:pt x="47435" y="32818"/>
                  <a:pt x="47414" y="32818"/>
                </a:cubicBezTo>
                <a:cubicBezTo>
                  <a:pt x="47399" y="32818"/>
                  <a:pt x="47379" y="32863"/>
                  <a:pt x="47357" y="32960"/>
                </a:cubicBezTo>
                <a:cubicBezTo>
                  <a:pt x="47339" y="32851"/>
                  <a:pt x="47266" y="32779"/>
                  <a:pt x="47158" y="32742"/>
                </a:cubicBezTo>
                <a:cubicBezTo>
                  <a:pt x="47112" y="32742"/>
                  <a:pt x="47066" y="32497"/>
                  <a:pt x="47042" y="32497"/>
                </a:cubicBezTo>
                <a:cubicBezTo>
                  <a:pt x="47037" y="32497"/>
                  <a:pt x="47034" y="32505"/>
                  <a:pt x="47031" y="32525"/>
                </a:cubicBezTo>
                <a:cubicBezTo>
                  <a:pt x="47031" y="32441"/>
                  <a:pt x="47023" y="32325"/>
                  <a:pt x="47012" y="32325"/>
                </a:cubicBezTo>
                <a:cubicBezTo>
                  <a:pt x="47007" y="32325"/>
                  <a:pt x="47001" y="32355"/>
                  <a:pt x="46995" y="32435"/>
                </a:cubicBezTo>
                <a:cubicBezTo>
                  <a:pt x="46995" y="32380"/>
                  <a:pt x="46977" y="32416"/>
                  <a:pt x="46959" y="32326"/>
                </a:cubicBezTo>
                <a:cubicBezTo>
                  <a:pt x="46959" y="32331"/>
                  <a:pt x="46958" y="32333"/>
                  <a:pt x="46958" y="32333"/>
                </a:cubicBezTo>
                <a:cubicBezTo>
                  <a:pt x="46956" y="32333"/>
                  <a:pt x="46944" y="32175"/>
                  <a:pt x="46931" y="32175"/>
                </a:cubicBezTo>
                <a:cubicBezTo>
                  <a:pt x="46928" y="32175"/>
                  <a:pt x="46925" y="32182"/>
                  <a:pt x="46922" y="32199"/>
                </a:cubicBezTo>
                <a:cubicBezTo>
                  <a:pt x="46922" y="32080"/>
                  <a:pt x="46913" y="32039"/>
                  <a:pt x="46900" y="32039"/>
                </a:cubicBezTo>
                <a:cubicBezTo>
                  <a:pt x="46896" y="32039"/>
                  <a:pt x="46891" y="32044"/>
                  <a:pt x="46886" y="32054"/>
                </a:cubicBezTo>
                <a:cubicBezTo>
                  <a:pt x="46868" y="32000"/>
                  <a:pt x="46868" y="31946"/>
                  <a:pt x="46850" y="31891"/>
                </a:cubicBezTo>
                <a:cubicBezTo>
                  <a:pt x="46839" y="31848"/>
                  <a:pt x="46835" y="31812"/>
                  <a:pt x="46829" y="31812"/>
                </a:cubicBezTo>
                <a:cubicBezTo>
                  <a:pt x="46825" y="31812"/>
                  <a:pt x="46821" y="31829"/>
                  <a:pt x="46814" y="31873"/>
                </a:cubicBezTo>
                <a:cubicBezTo>
                  <a:pt x="46774" y="31873"/>
                  <a:pt x="46734" y="31651"/>
                  <a:pt x="46695" y="31651"/>
                </a:cubicBezTo>
                <a:cubicBezTo>
                  <a:pt x="46680" y="31651"/>
                  <a:pt x="46665" y="31681"/>
                  <a:pt x="46651" y="31765"/>
                </a:cubicBezTo>
                <a:cubicBezTo>
                  <a:pt x="46608" y="31712"/>
                  <a:pt x="46572" y="31684"/>
                  <a:pt x="46543" y="31684"/>
                </a:cubicBezTo>
                <a:cubicBezTo>
                  <a:pt x="46521" y="31684"/>
                  <a:pt x="46503" y="31698"/>
                  <a:pt x="46488" y="31728"/>
                </a:cubicBezTo>
                <a:cubicBezTo>
                  <a:pt x="46451" y="31728"/>
                  <a:pt x="46415" y="31728"/>
                  <a:pt x="46379" y="31765"/>
                </a:cubicBezTo>
                <a:cubicBezTo>
                  <a:pt x="46343" y="31801"/>
                  <a:pt x="46288" y="31891"/>
                  <a:pt x="46234" y="31891"/>
                </a:cubicBezTo>
                <a:cubicBezTo>
                  <a:pt x="46210" y="32046"/>
                  <a:pt x="46194" y="32161"/>
                  <a:pt x="46181" y="32161"/>
                </a:cubicBezTo>
                <a:cubicBezTo>
                  <a:pt x="46174" y="32161"/>
                  <a:pt x="46168" y="32129"/>
                  <a:pt x="46162" y="32054"/>
                </a:cubicBezTo>
                <a:cubicBezTo>
                  <a:pt x="46157" y="32109"/>
                  <a:pt x="46153" y="32127"/>
                  <a:pt x="46148" y="32127"/>
                </a:cubicBezTo>
                <a:cubicBezTo>
                  <a:pt x="46139" y="32127"/>
                  <a:pt x="46130" y="32054"/>
                  <a:pt x="46121" y="32054"/>
                </a:cubicBezTo>
                <a:cubicBezTo>
                  <a:pt x="46116" y="32054"/>
                  <a:pt x="46112" y="32072"/>
                  <a:pt x="46107" y="32127"/>
                </a:cubicBezTo>
                <a:cubicBezTo>
                  <a:pt x="46095" y="32215"/>
                  <a:pt x="46091" y="32260"/>
                  <a:pt x="46084" y="32260"/>
                </a:cubicBezTo>
                <a:cubicBezTo>
                  <a:pt x="46080" y="32260"/>
                  <a:pt x="46077" y="32252"/>
                  <a:pt x="46071" y="32235"/>
                </a:cubicBezTo>
                <a:cubicBezTo>
                  <a:pt x="46058" y="32235"/>
                  <a:pt x="46046" y="32390"/>
                  <a:pt x="46033" y="32390"/>
                </a:cubicBezTo>
                <a:cubicBezTo>
                  <a:pt x="46027" y="32390"/>
                  <a:pt x="46022" y="32364"/>
                  <a:pt x="46017" y="32290"/>
                </a:cubicBezTo>
                <a:cubicBezTo>
                  <a:pt x="46017" y="32308"/>
                  <a:pt x="46015" y="32316"/>
                  <a:pt x="46013" y="32316"/>
                </a:cubicBezTo>
                <a:cubicBezTo>
                  <a:pt x="46004" y="32316"/>
                  <a:pt x="45985" y="32243"/>
                  <a:pt x="45971" y="32243"/>
                </a:cubicBezTo>
                <a:cubicBezTo>
                  <a:pt x="45968" y="32243"/>
                  <a:pt x="45965" y="32246"/>
                  <a:pt x="45963" y="32254"/>
                </a:cubicBezTo>
                <a:cubicBezTo>
                  <a:pt x="45944" y="32235"/>
                  <a:pt x="45926" y="32213"/>
                  <a:pt x="45910" y="32213"/>
                </a:cubicBezTo>
                <a:cubicBezTo>
                  <a:pt x="45895" y="32213"/>
                  <a:pt x="45881" y="32235"/>
                  <a:pt x="45872" y="32308"/>
                </a:cubicBezTo>
                <a:cubicBezTo>
                  <a:pt x="45862" y="32303"/>
                  <a:pt x="45853" y="32301"/>
                  <a:pt x="45843" y="32301"/>
                </a:cubicBezTo>
                <a:cubicBezTo>
                  <a:pt x="45818" y="32301"/>
                  <a:pt x="45795" y="32318"/>
                  <a:pt x="45781" y="32344"/>
                </a:cubicBezTo>
                <a:cubicBezTo>
                  <a:pt x="45773" y="32361"/>
                  <a:pt x="45761" y="32374"/>
                  <a:pt x="45750" y="32374"/>
                </a:cubicBezTo>
                <a:cubicBezTo>
                  <a:pt x="45738" y="32374"/>
                  <a:pt x="45727" y="32356"/>
                  <a:pt x="45727" y="32308"/>
                </a:cubicBezTo>
                <a:cubicBezTo>
                  <a:pt x="45715" y="32308"/>
                  <a:pt x="45687" y="32340"/>
                  <a:pt x="45653" y="32340"/>
                </a:cubicBezTo>
                <a:cubicBezTo>
                  <a:pt x="45637" y="32340"/>
                  <a:pt x="45618" y="32332"/>
                  <a:pt x="45600" y="32308"/>
                </a:cubicBezTo>
                <a:cubicBezTo>
                  <a:pt x="45593" y="32298"/>
                  <a:pt x="45585" y="32294"/>
                  <a:pt x="45579" y="32294"/>
                </a:cubicBezTo>
                <a:cubicBezTo>
                  <a:pt x="45550" y="32294"/>
                  <a:pt x="45528" y="32367"/>
                  <a:pt x="45517" y="32367"/>
                </a:cubicBezTo>
                <a:cubicBezTo>
                  <a:pt x="45512" y="32367"/>
                  <a:pt x="45510" y="32352"/>
                  <a:pt x="45510" y="32308"/>
                </a:cubicBezTo>
                <a:cubicBezTo>
                  <a:pt x="45474" y="32380"/>
                  <a:pt x="45437" y="32435"/>
                  <a:pt x="45383" y="32489"/>
                </a:cubicBezTo>
                <a:cubicBezTo>
                  <a:pt x="45374" y="32483"/>
                  <a:pt x="45366" y="32480"/>
                  <a:pt x="45357" y="32480"/>
                </a:cubicBezTo>
                <a:cubicBezTo>
                  <a:pt x="45294" y="32480"/>
                  <a:pt x="45238" y="32640"/>
                  <a:pt x="45238" y="32688"/>
                </a:cubicBezTo>
                <a:lnTo>
                  <a:pt x="45238" y="32543"/>
                </a:lnTo>
                <a:lnTo>
                  <a:pt x="45238" y="32235"/>
                </a:lnTo>
                <a:lnTo>
                  <a:pt x="45238" y="31783"/>
                </a:lnTo>
                <a:lnTo>
                  <a:pt x="45347" y="31728"/>
                </a:lnTo>
                <a:lnTo>
                  <a:pt x="45383" y="31276"/>
                </a:lnTo>
                <a:lnTo>
                  <a:pt x="44152" y="31276"/>
                </a:lnTo>
                <a:lnTo>
                  <a:pt x="44170" y="31674"/>
                </a:lnTo>
                <a:lnTo>
                  <a:pt x="44278" y="31765"/>
                </a:lnTo>
                <a:lnTo>
                  <a:pt x="44278" y="32724"/>
                </a:lnTo>
                <a:lnTo>
                  <a:pt x="43916" y="32724"/>
                </a:lnTo>
                <a:lnTo>
                  <a:pt x="43916" y="32579"/>
                </a:lnTo>
                <a:lnTo>
                  <a:pt x="44007" y="32416"/>
                </a:lnTo>
                <a:lnTo>
                  <a:pt x="44007" y="31982"/>
                </a:lnTo>
                <a:lnTo>
                  <a:pt x="42811" y="31982"/>
                </a:lnTo>
                <a:lnTo>
                  <a:pt x="42811" y="32416"/>
                </a:lnTo>
                <a:lnTo>
                  <a:pt x="42956" y="32543"/>
                </a:lnTo>
                <a:lnTo>
                  <a:pt x="42956" y="33394"/>
                </a:lnTo>
                <a:lnTo>
                  <a:pt x="40131" y="33340"/>
                </a:lnTo>
                <a:lnTo>
                  <a:pt x="40131" y="31855"/>
                </a:lnTo>
                <a:lnTo>
                  <a:pt x="39715" y="31113"/>
                </a:lnTo>
                <a:lnTo>
                  <a:pt x="39606" y="29972"/>
                </a:lnTo>
                <a:lnTo>
                  <a:pt x="39497" y="31095"/>
                </a:lnTo>
                <a:lnTo>
                  <a:pt x="38954" y="31946"/>
                </a:lnTo>
                <a:lnTo>
                  <a:pt x="38900" y="28125"/>
                </a:lnTo>
                <a:lnTo>
                  <a:pt x="39117" y="27780"/>
                </a:lnTo>
                <a:lnTo>
                  <a:pt x="39117" y="25825"/>
                </a:lnTo>
                <a:lnTo>
                  <a:pt x="38954" y="25625"/>
                </a:lnTo>
                <a:lnTo>
                  <a:pt x="38701" y="24195"/>
                </a:lnTo>
                <a:lnTo>
                  <a:pt x="38447" y="25644"/>
                </a:lnTo>
                <a:lnTo>
                  <a:pt x="38320" y="25807"/>
                </a:lnTo>
                <a:lnTo>
                  <a:pt x="38320" y="26006"/>
                </a:lnTo>
                <a:lnTo>
                  <a:pt x="37958" y="25372"/>
                </a:lnTo>
                <a:lnTo>
                  <a:pt x="37849" y="24213"/>
                </a:lnTo>
                <a:lnTo>
                  <a:pt x="37777" y="24122"/>
                </a:lnTo>
                <a:lnTo>
                  <a:pt x="37777" y="24774"/>
                </a:lnTo>
                <a:lnTo>
                  <a:pt x="37614" y="24050"/>
                </a:lnTo>
                <a:lnTo>
                  <a:pt x="37578" y="22945"/>
                </a:lnTo>
                <a:lnTo>
                  <a:pt x="37523" y="22945"/>
                </a:lnTo>
                <a:lnTo>
                  <a:pt x="37451" y="23742"/>
                </a:lnTo>
                <a:lnTo>
                  <a:pt x="36998" y="23724"/>
                </a:lnTo>
                <a:lnTo>
                  <a:pt x="36890" y="22981"/>
                </a:lnTo>
                <a:lnTo>
                  <a:pt x="36835" y="22981"/>
                </a:lnTo>
                <a:lnTo>
                  <a:pt x="36690" y="24829"/>
                </a:lnTo>
                <a:lnTo>
                  <a:pt x="36527" y="24014"/>
                </a:lnTo>
                <a:lnTo>
                  <a:pt x="36256" y="25770"/>
                </a:lnTo>
                <a:lnTo>
                  <a:pt x="36256" y="25951"/>
                </a:lnTo>
                <a:lnTo>
                  <a:pt x="35930" y="25970"/>
                </a:lnTo>
                <a:lnTo>
                  <a:pt x="35912" y="25843"/>
                </a:lnTo>
                <a:lnTo>
                  <a:pt x="36038" y="25843"/>
                </a:lnTo>
                <a:lnTo>
                  <a:pt x="35930" y="25680"/>
                </a:lnTo>
                <a:lnTo>
                  <a:pt x="35640" y="24086"/>
                </a:lnTo>
                <a:lnTo>
                  <a:pt x="35314" y="25644"/>
                </a:lnTo>
                <a:lnTo>
                  <a:pt x="35133" y="25843"/>
                </a:lnTo>
                <a:lnTo>
                  <a:pt x="35260" y="25843"/>
                </a:lnTo>
                <a:lnTo>
                  <a:pt x="35260" y="26748"/>
                </a:lnTo>
                <a:lnTo>
                  <a:pt x="33648" y="24648"/>
                </a:lnTo>
                <a:lnTo>
                  <a:pt x="32833" y="24648"/>
                </a:lnTo>
                <a:lnTo>
                  <a:pt x="32833" y="24086"/>
                </a:lnTo>
                <a:lnTo>
                  <a:pt x="32525" y="24068"/>
                </a:lnTo>
                <a:lnTo>
                  <a:pt x="32380" y="23905"/>
                </a:lnTo>
                <a:lnTo>
                  <a:pt x="32380" y="23344"/>
                </a:lnTo>
                <a:lnTo>
                  <a:pt x="32163" y="23144"/>
                </a:lnTo>
                <a:lnTo>
                  <a:pt x="32163" y="22022"/>
                </a:lnTo>
                <a:lnTo>
                  <a:pt x="32036" y="21804"/>
                </a:lnTo>
                <a:lnTo>
                  <a:pt x="31765" y="19396"/>
                </a:lnTo>
                <a:lnTo>
                  <a:pt x="31493" y="21804"/>
                </a:lnTo>
                <a:lnTo>
                  <a:pt x="31384" y="22004"/>
                </a:lnTo>
                <a:lnTo>
                  <a:pt x="31384" y="23163"/>
                </a:lnTo>
                <a:lnTo>
                  <a:pt x="31113" y="23344"/>
                </a:lnTo>
                <a:lnTo>
                  <a:pt x="31113" y="23905"/>
                </a:lnTo>
                <a:lnTo>
                  <a:pt x="30823" y="23905"/>
                </a:lnTo>
                <a:lnTo>
                  <a:pt x="30823" y="23307"/>
                </a:lnTo>
                <a:lnTo>
                  <a:pt x="30678" y="22981"/>
                </a:lnTo>
                <a:lnTo>
                  <a:pt x="30153" y="22981"/>
                </a:lnTo>
                <a:lnTo>
                  <a:pt x="29917" y="23199"/>
                </a:lnTo>
                <a:lnTo>
                  <a:pt x="29917" y="23905"/>
                </a:lnTo>
                <a:lnTo>
                  <a:pt x="29410" y="23887"/>
                </a:lnTo>
                <a:lnTo>
                  <a:pt x="29410" y="22384"/>
                </a:lnTo>
                <a:lnTo>
                  <a:pt x="29610" y="22384"/>
                </a:lnTo>
                <a:lnTo>
                  <a:pt x="29447" y="22167"/>
                </a:lnTo>
                <a:lnTo>
                  <a:pt x="28994" y="19975"/>
                </a:lnTo>
                <a:lnTo>
                  <a:pt x="28595" y="22148"/>
                </a:lnTo>
                <a:lnTo>
                  <a:pt x="28360" y="22438"/>
                </a:lnTo>
                <a:lnTo>
                  <a:pt x="28595" y="22438"/>
                </a:lnTo>
                <a:lnTo>
                  <a:pt x="28595" y="23760"/>
                </a:lnTo>
                <a:lnTo>
                  <a:pt x="27980" y="23760"/>
                </a:lnTo>
                <a:lnTo>
                  <a:pt x="27654" y="20881"/>
                </a:lnTo>
                <a:lnTo>
                  <a:pt x="27364" y="23851"/>
                </a:lnTo>
                <a:lnTo>
                  <a:pt x="25988" y="23851"/>
                </a:lnTo>
                <a:lnTo>
                  <a:pt x="25915" y="5814"/>
                </a:lnTo>
                <a:lnTo>
                  <a:pt x="25897" y="5126"/>
                </a:lnTo>
                <a:lnTo>
                  <a:pt x="26060" y="5126"/>
                </a:lnTo>
                <a:lnTo>
                  <a:pt x="25571" y="4673"/>
                </a:lnTo>
                <a:lnTo>
                  <a:pt x="24485" y="1467"/>
                </a:lnTo>
                <a:lnTo>
                  <a:pt x="2437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345029">
            <a:off x="8280093" y="4168596"/>
            <a:ext cx="2476463" cy="1499450"/>
          </a:xfrm>
          <a:custGeom>
            <a:avLst/>
            <a:gdLst/>
            <a:ahLst/>
            <a:cxnLst/>
            <a:rect l="l" t="t" r="r" b="b"/>
            <a:pathLst>
              <a:path w="72184" h="43706" extrusionOk="0">
                <a:moveTo>
                  <a:pt x="58165" y="1"/>
                </a:moveTo>
                <a:lnTo>
                  <a:pt x="56506" y="3771"/>
                </a:lnTo>
                <a:lnTo>
                  <a:pt x="54700" y="9347"/>
                </a:lnTo>
                <a:lnTo>
                  <a:pt x="53944" y="9494"/>
                </a:lnTo>
                <a:lnTo>
                  <a:pt x="53650" y="11310"/>
                </a:lnTo>
                <a:lnTo>
                  <a:pt x="51991" y="10554"/>
                </a:lnTo>
                <a:lnTo>
                  <a:pt x="48819" y="6333"/>
                </a:lnTo>
                <a:lnTo>
                  <a:pt x="48368" y="10554"/>
                </a:lnTo>
                <a:lnTo>
                  <a:pt x="46562" y="8895"/>
                </a:lnTo>
                <a:lnTo>
                  <a:pt x="46257" y="11006"/>
                </a:lnTo>
                <a:lnTo>
                  <a:pt x="44608" y="8297"/>
                </a:lnTo>
                <a:lnTo>
                  <a:pt x="43852" y="11006"/>
                </a:lnTo>
                <a:lnTo>
                  <a:pt x="40230" y="4380"/>
                </a:lnTo>
                <a:lnTo>
                  <a:pt x="39778" y="12360"/>
                </a:lnTo>
                <a:lnTo>
                  <a:pt x="37216" y="11006"/>
                </a:lnTo>
                <a:lnTo>
                  <a:pt x="36922" y="13568"/>
                </a:lnTo>
                <a:lnTo>
                  <a:pt x="36764" y="18692"/>
                </a:lnTo>
                <a:lnTo>
                  <a:pt x="35116" y="18986"/>
                </a:lnTo>
                <a:lnTo>
                  <a:pt x="29382" y="9042"/>
                </a:lnTo>
                <a:lnTo>
                  <a:pt x="28637" y="19596"/>
                </a:lnTo>
                <a:lnTo>
                  <a:pt x="26368" y="16130"/>
                </a:lnTo>
                <a:lnTo>
                  <a:pt x="18535" y="25171"/>
                </a:lnTo>
                <a:lnTo>
                  <a:pt x="11300" y="6186"/>
                </a:lnTo>
                <a:lnTo>
                  <a:pt x="6480" y="23964"/>
                </a:lnTo>
                <a:lnTo>
                  <a:pt x="3771" y="24562"/>
                </a:lnTo>
                <a:lnTo>
                  <a:pt x="1" y="6480"/>
                </a:lnTo>
                <a:lnTo>
                  <a:pt x="1" y="43705"/>
                </a:lnTo>
                <a:lnTo>
                  <a:pt x="72184" y="35872"/>
                </a:lnTo>
                <a:lnTo>
                  <a:pt x="72184" y="12959"/>
                </a:lnTo>
                <a:lnTo>
                  <a:pt x="70220" y="13117"/>
                </a:lnTo>
                <a:lnTo>
                  <a:pt x="65999" y="5283"/>
                </a:lnTo>
                <a:lnTo>
                  <a:pt x="65547" y="10554"/>
                </a:lnTo>
                <a:lnTo>
                  <a:pt x="61630" y="1965"/>
                </a:lnTo>
                <a:lnTo>
                  <a:pt x="60727" y="8748"/>
                </a:lnTo>
                <a:lnTo>
                  <a:pt x="59677" y="8297"/>
                </a:lnTo>
                <a:lnTo>
                  <a:pt x="5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198109" y="3829591"/>
            <a:ext cx="13094" cy="90"/>
          </a:xfrm>
          <a:custGeom>
            <a:avLst/>
            <a:gdLst/>
            <a:ahLst/>
            <a:cxnLst/>
            <a:rect l="l" t="t" r="r" b="b"/>
            <a:pathLst>
              <a:path w="146" h="1" extrusionOk="0">
                <a:moveTo>
                  <a:pt x="1" y="0"/>
                </a:moveTo>
                <a:lnTo>
                  <a:pt x="146" y="0"/>
                </a:lnTo>
                <a:lnTo>
                  <a:pt x="146" y="0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6310973" y="756094"/>
            <a:ext cx="1650875" cy="1576305"/>
          </a:xfrm>
          <a:custGeom>
            <a:avLst/>
            <a:gdLst/>
            <a:ahLst/>
            <a:cxnLst/>
            <a:rect l="l" t="t" r="r" b="b"/>
            <a:pathLst>
              <a:path w="18408" h="17577" extrusionOk="0">
                <a:moveTo>
                  <a:pt x="2" y="6490"/>
                </a:moveTo>
                <a:lnTo>
                  <a:pt x="2" y="6490"/>
                </a:lnTo>
                <a:cubicBezTo>
                  <a:pt x="1" y="6491"/>
                  <a:pt x="0" y="6493"/>
                  <a:pt x="0" y="6494"/>
                </a:cubicBezTo>
                <a:cubicBezTo>
                  <a:pt x="1" y="6493"/>
                  <a:pt x="2" y="6491"/>
                  <a:pt x="2" y="6490"/>
                </a:cubicBezTo>
                <a:close/>
                <a:moveTo>
                  <a:pt x="1712" y="8035"/>
                </a:moveTo>
                <a:cubicBezTo>
                  <a:pt x="1709" y="8040"/>
                  <a:pt x="1706" y="8046"/>
                  <a:pt x="1703" y="8051"/>
                </a:cubicBezTo>
                <a:cubicBezTo>
                  <a:pt x="1703" y="8065"/>
                  <a:pt x="1703" y="8071"/>
                  <a:pt x="1704" y="8071"/>
                </a:cubicBezTo>
                <a:cubicBezTo>
                  <a:pt x="1705" y="8071"/>
                  <a:pt x="1708" y="8056"/>
                  <a:pt x="1712" y="8035"/>
                </a:cubicBezTo>
                <a:close/>
                <a:moveTo>
                  <a:pt x="3071" y="13147"/>
                </a:moveTo>
                <a:cubicBezTo>
                  <a:pt x="3065" y="13157"/>
                  <a:pt x="3061" y="13167"/>
                  <a:pt x="3061" y="13176"/>
                </a:cubicBezTo>
                <a:cubicBezTo>
                  <a:pt x="3061" y="13176"/>
                  <a:pt x="3064" y="13165"/>
                  <a:pt x="3071" y="13147"/>
                </a:cubicBezTo>
                <a:close/>
                <a:moveTo>
                  <a:pt x="11618" y="0"/>
                </a:moveTo>
                <a:cubicBezTo>
                  <a:pt x="11603" y="0"/>
                  <a:pt x="11558" y="94"/>
                  <a:pt x="11446" y="373"/>
                </a:cubicBezTo>
                <a:cubicBezTo>
                  <a:pt x="11120" y="1133"/>
                  <a:pt x="10359" y="2419"/>
                  <a:pt x="10305" y="2800"/>
                </a:cubicBezTo>
                <a:cubicBezTo>
                  <a:pt x="10250" y="3162"/>
                  <a:pt x="10160" y="4140"/>
                  <a:pt x="10033" y="4176"/>
                </a:cubicBezTo>
                <a:cubicBezTo>
                  <a:pt x="9914" y="4210"/>
                  <a:pt x="9650" y="4469"/>
                  <a:pt x="9771" y="4469"/>
                </a:cubicBezTo>
                <a:cubicBezTo>
                  <a:pt x="9778" y="4469"/>
                  <a:pt x="9787" y="4468"/>
                  <a:pt x="9798" y="4466"/>
                </a:cubicBezTo>
                <a:cubicBezTo>
                  <a:pt x="9825" y="4458"/>
                  <a:pt x="9852" y="4454"/>
                  <a:pt x="9878" y="4454"/>
                </a:cubicBezTo>
                <a:cubicBezTo>
                  <a:pt x="10039" y="4454"/>
                  <a:pt x="10162" y="4596"/>
                  <a:pt x="10178" y="4846"/>
                </a:cubicBezTo>
                <a:cubicBezTo>
                  <a:pt x="10178" y="5132"/>
                  <a:pt x="9773" y="6422"/>
                  <a:pt x="9518" y="6422"/>
                </a:cubicBezTo>
                <a:cubicBezTo>
                  <a:pt x="9515" y="6422"/>
                  <a:pt x="9511" y="6422"/>
                  <a:pt x="9508" y="6421"/>
                </a:cubicBezTo>
                <a:cubicBezTo>
                  <a:pt x="9503" y="6421"/>
                  <a:pt x="9498" y="6421"/>
                  <a:pt x="9492" y="6421"/>
                </a:cubicBezTo>
                <a:cubicBezTo>
                  <a:pt x="9216" y="6421"/>
                  <a:pt x="7877" y="6839"/>
                  <a:pt x="7842" y="6874"/>
                </a:cubicBezTo>
                <a:cubicBezTo>
                  <a:pt x="7828" y="6902"/>
                  <a:pt x="7637" y="6971"/>
                  <a:pt x="7514" y="6971"/>
                </a:cubicBezTo>
                <a:cubicBezTo>
                  <a:pt x="7475" y="6971"/>
                  <a:pt x="7443" y="6964"/>
                  <a:pt x="7425" y="6947"/>
                </a:cubicBezTo>
                <a:cubicBezTo>
                  <a:pt x="7262" y="6874"/>
                  <a:pt x="7081" y="6838"/>
                  <a:pt x="6900" y="6838"/>
                </a:cubicBezTo>
                <a:cubicBezTo>
                  <a:pt x="5633" y="5425"/>
                  <a:pt x="4799" y="5407"/>
                  <a:pt x="4799" y="5407"/>
                </a:cubicBezTo>
                <a:cubicBezTo>
                  <a:pt x="4637" y="4955"/>
                  <a:pt x="4419" y="4955"/>
                  <a:pt x="4419" y="4955"/>
                </a:cubicBezTo>
                <a:lnTo>
                  <a:pt x="4419" y="4955"/>
                </a:lnTo>
                <a:cubicBezTo>
                  <a:pt x="4546" y="5009"/>
                  <a:pt x="4637" y="5371"/>
                  <a:pt x="4564" y="5371"/>
                </a:cubicBezTo>
                <a:cubicBezTo>
                  <a:pt x="4401" y="5407"/>
                  <a:pt x="4238" y="5480"/>
                  <a:pt x="4093" y="5588"/>
                </a:cubicBezTo>
                <a:cubicBezTo>
                  <a:pt x="4051" y="5625"/>
                  <a:pt x="4019" y="5637"/>
                  <a:pt x="3995" y="5637"/>
                </a:cubicBezTo>
                <a:cubicBezTo>
                  <a:pt x="3946" y="5637"/>
                  <a:pt x="3930" y="5588"/>
                  <a:pt x="3930" y="5588"/>
                </a:cubicBezTo>
                <a:cubicBezTo>
                  <a:pt x="3966" y="5299"/>
                  <a:pt x="3840" y="4991"/>
                  <a:pt x="3586" y="4828"/>
                </a:cubicBezTo>
                <a:lnTo>
                  <a:pt x="3586" y="4828"/>
                </a:lnTo>
                <a:cubicBezTo>
                  <a:pt x="3767" y="5063"/>
                  <a:pt x="3677" y="5588"/>
                  <a:pt x="3677" y="5588"/>
                </a:cubicBezTo>
                <a:lnTo>
                  <a:pt x="3586" y="5679"/>
                </a:lnTo>
                <a:cubicBezTo>
                  <a:pt x="3296" y="5643"/>
                  <a:pt x="2970" y="5226"/>
                  <a:pt x="2753" y="5172"/>
                </a:cubicBezTo>
                <a:cubicBezTo>
                  <a:pt x="2543" y="5137"/>
                  <a:pt x="1165" y="4645"/>
                  <a:pt x="1074" y="4645"/>
                </a:cubicBezTo>
                <a:cubicBezTo>
                  <a:pt x="1071" y="4645"/>
                  <a:pt x="1069" y="4646"/>
                  <a:pt x="1069" y="4647"/>
                </a:cubicBezTo>
                <a:cubicBezTo>
                  <a:pt x="1069" y="4665"/>
                  <a:pt x="1178" y="4665"/>
                  <a:pt x="1196" y="4683"/>
                </a:cubicBezTo>
                <a:cubicBezTo>
                  <a:pt x="1232" y="4719"/>
                  <a:pt x="1196" y="4755"/>
                  <a:pt x="1286" y="4773"/>
                </a:cubicBezTo>
                <a:cubicBezTo>
                  <a:pt x="1341" y="4792"/>
                  <a:pt x="1395" y="4810"/>
                  <a:pt x="1431" y="4864"/>
                </a:cubicBezTo>
                <a:cubicBezTo>
                  <a:pt x="1811" y="5679"/>
                  <a:pt x="671" y="5969"/>
                  <a:pt x="598" y="6095"/>
                </a:cubicBezTo>
                <a:cubicBezTo>
                  <a:pt x="544" y="6240"/>
                  <a:pt x="399" y="6331"/>
                  <a:pt x="236" y="6331"/>
                </a:cubicBezTo>
                <a:cubicBezTo>
                  <a:pt x="129" y="6331"/>
                  <a:pt x="39" y="6401"/>
                  <a:pt x="2" y="6490"/>
                </a:cubicBezTo>
                <a:lnTo>
                  <a:pt x="2" y="6490"/>
                </a:lnTo>
                <a:cubicBezTo>
                  <a:pt x="16" y="6470"/>
                  <a:pt x="119" y="6419"/>
                  <a:pt x="166" y="6419"/>
                </a:cubicBezTo>
                <a:cubicBezTo>
                  <a:pt x="172" y="6419"/>
                  <a:pt x="178" y="6419"/>
                  <a:pt x="182" y="6421"/>
                </a:cubicBezTo>
                <a:cubicBezTo>
                  <a:pt x="213" y="6427"/>
                  <a:pt x="247" y="6429"/>
                  <a:pt x="281" y="6429"/>
                </a:cubicBezTo>
                <a:cubicBezTo>
                  <a:pt x="363" y="6429"/>
                  <a:pt x="449" y="6416"/>
                  <a:pt x="526" y="6403"/>
                </a:cubicBezTo>
                <a:lnTo>
                  <a:pt x="526" y="6403"/>
                </a:lnTo>
                <a:cubicBezTo>
                  <a:pt x="471" y="6584"/>
                  <a:pt x="1377" y="6548"/>
                  <a:pt x="1757" y="6820"/>
                </a:cubicBezTo>
                <a:cubicBezTo>
                  <a:pt x="2137" y="7110"/>
                  <a:pt x="1956" y="7653"/>
                  <a:pt x="1920" y="7707"/>
                </a:cubicBezTo>
                <a:cubicBezTo>
                  <a:pt x="1902" y="7743"/>
                  <a:pt x="1830" y="7852"/>
                  <a:pt x="1775" y="7870"/>
                </a:cubicBezTo>
                <a:cubicBezTo>
                  <a:pt x="1742" y="7881"/>
                  <a:pt x="1722" y="7980"/>
                  <a:pt x="1712" y="8035"/>
                </a:cubicBezTo>
                <a:lnTo>
                  <a:pt x="1712" y="8035"/>
                </a:lnTo>
                <a:cubicBezTo>
                  <a:pt x="1752" y="7971"/>
                  <a:pt x="1830" y="7925"/>
                  <a:pt x="1830" y="7925"/>
                </a:cubicBezTo>
                <a:cubicBezTo>
                  <a:pt x="1834" y="7926"/>
                  <a:pt x="1839" y="7927"/>
                  <a:pt x="1844" y="7927"/>
                </a:cubicBezTo>
                <a:cubicBezTo>
                  <a:pt x="1893" y="7927"/>
                  <a:pt x="1938" y="7852"/>
                  <a:pt x="1938" y="7852"/>
                </a:cubicBezTo>
                <a:cubicBezTo>
                  <a:pt x="1938" y="7852"/>
                  <a:pt x="2430" y="7714"/>
                  <a:pt x="2928" y="7714"/>
                </a:cubicBezTo>
                <a:cubicBezTo>
                  <a:pt x="3105" y="7714"/>
                  <a:pt x="3284" y="7732"/>
                  <a:pt x="3441" y="7780"/>
                </a:cubicBezTo>
                <a:cubicBezTo>
                  <a:pt x="4039" y="7979"/>
                  <a:pt x="4437" y="8613"/>
                  <a:pt x="4492" y="8667"/>
                </a:cubicBezTo>
                <a:cubicBezTo>
                  <a:pt x="4528" y="8758"/>
                  <a:pt x="4564" y="8848"/>
                  <a:pt x="4582" y="8939"/>
                </a:cubicBezTo>
                <a:cubicBezTo>
                  <a:pt x="4528" y="8993"/>
                  <a:pt x="4582" y="9174"/>
                  <a:pt x="4582" y="9174"/>
                </a:cubicBezTo>
                <a:cubicBezTo>
                  <a:pt x="4582" y="9156"/>
                  <a:pt x="4582" y="9120"/>
                  <a:pt x="4582" y="9120"/>
                </a:cubicBezTo>
                <a:cubicBezTo>
                  <a:pt x="4600" y="9047"/>
                  <a:pt x="4618" y="9011"/>
                  <a:pt x="4655" y="8957"/>
                </a:cubicBezTo>
                <a:cubicBezTo>
                  <a:pt x="4727" y="8739"/>
                  <a:pt x="4999" y="8703"/>
                  <a:pt x="5325" y="8649"/>
                </a:cubicBezTo>
                <a:cubicBezTo>
                  <a:pt x="5339" y="8647"/>
                  <a:pt x="5353" y="8646"/>
                  <a:pt x="5365" y="8646"/>
                </a:cubicBezTo>
                <a:cubicBezTo>
                  <a:pt x="5620" y="8646"/>
                  <a:pt x="5497" y="8979"/>
                  <a:pt x="5687" y="9065"/>
                </a:cubicBezTo>
                <a:cubicBezTo>
                  <a:pt x="5814" y="9120"/>
                  <a:pt x="5886" y="9247"/>
                  <a:pt x="5868" y="9391"/>
                </a:cubicBezTo>
                <a:cubicBezTo>
                  <a:pt x="5788" y="9341"/>
                  <a:pt x="5707" y="9322"/>
                  <a:pt x="5627" y="9322"/>
                </a:cubicBezTo>
                <a:cubicBezTo>
                  <a:pt x="5415" y="9322"/>
                  <a:pt x="5210" y="9458"/>
                  <a:pt x="5053" y="9536"/>
                </a:cubicBezTo>
                <a:cubicBezTo>
                  <a:pt x="4836" y="9663"/>
                  <a:pt x="4962" y="10550"/>
                  <a:pt x="4854" y="10677"/>
                </a:cubicBezTo>
                <a:cubicBezTo>
                  <a:pt x="4745" y="10804"/>
                  <a:pt x="4727" y="10876"/>
                  <a:pt x="4709" y="11130"/>
                </a:cubicBezTo>
                <a:cubicBezTo>
                  <a:pt x="4692" y="11365"/>
                  <a:pt x="4240" y="11569"/>
                  <a:pt x="3857" y="11569"/>
                </a:cubicBezTo>
                <a:cubicBezTo>
                  <a:pt x="3827" y="11569"/>
                  <a:pt x="3797" y="11567"/>
                  <a:pt x="3767" y="11565"/>
                </a:cubicBezTo>
                <a:cubicBezTo>
                  <a:pt x="3742" y="11562"/>
                  <a:pt x="3719" y="11561"/>
                  <a:pt x="3697" y="11561"/>
                </a:cubicBezTo>
                <a:cubicBezTo>
                  <a:pt x="3362" y="11561"/>
                  <a:pt x="3315" y="11800"/>
                  <a:pt x="3315" y="11800"/>
                </a:cubicBezTo>
                <a:cubicBezTo>
                  <a:pt x="3206" y="11836"/>
                  <a:pt x="3170" y="11963"/>
                  <a:pt x="3206" y="12054"/>
                </a:cubicBezTo>
                <a:cubicBezTo>
                  <a:pt x="3266" y="11903"/>
                  <a:pt x="3364" y="11890"/>
                  <a:pt x="3406" y="11890"/>
                </a:cubicBezTo>
                <a:cubicBezTo>
                  <a:pt x="3414" y="11890"/>
                  <a:pt x="3420" y="11891"/>
                  <a:pt x="3423" y="11891"/>
                </a:cubicBezTo>
                <a:cubicBezTo>
                  <a:pt x="3459" y="11891"/>
                  <a:pt x="3477" y="11963"/>
                  <a:pt x="3477" y="11963"/>
                </a:cubicBezTo>
                <a:cubicBezTo>
                  <a:pt x="3423" y="11981"/>
                  <a:pt x="3405" y="12072"/>
                  <a:pt x="3405" y="12072"/>
                </a:cubicBezTo>
                <a:cubicBezTo>
                  <a:pt x="3296" y="12144"/>
                  <a:pt x="3369" y="12398"/>
                  <a:pt x="3369" y="12398"/>
                </a:cubicBezTo>
                <a:cubicBezTo>
                  <a:pt x="3369" y="12289"/>
                  <a:pt x="3405" y="12216"/>
                  <a:pt x="3496" y="12162"/>
                </a:cubicBezTo>
                <a:cubicBezTo>
                  <a:pt x="3496" y="12168"/>
                  <a:pt x="3508" y="12170"/>
                  <a:pt x="3524" y="12170"/>
                </a:cubicBezTo>
                <a:cubicBezTo>
                  <a:pt x="3556" y="12170"/>
                  <a:pt x="3604" y="12162"/>
                  <a:pt x="3604" y="12162"/>
                </a:cubicBezTo>
                <a:lnTo>
                  <a:pt x="3604" y="12162"/>
                </a:lnTo>
                <a:cubicBezTo>
                  <a:pt x="3550" y="12289"/>
                  <a:pt x="3568" y="12452"/>
                  <a:pt x="3640" y="12579"/>
                </a:cubicBezTo>
                <a:cubicBezTo>
                  <a:pt x="3604" y="12488"/>
                  <a:pt x="3622" y="12416"/>
                  <a:pt x="3677" y="12343"/>
                </a:cubicBezTo>
                <a:lnTo>
                  <a:pt x="3677" y="12398"/>
                </a:lnTo>
                <a:cubicBezTo>
                  <a:pt x="3659" y="12506"/>
                  <a:pt x="3695" y="12633"/>
                  <a:pt x="3785" y="12705"/>
                </a:cubicBezTo>
                <a:cubicBezTo>
                  <a:pt x="3767" y="12615"/>
                  <a:pt x="3767" y="12542"/>
                  <a:pt x="3785" y="12470"/>
                </a:cubicBezTo>
                <a:cubicBezTo>
                  <a:pt x="3785" y="12475"/>
                  <a:pt x="3789" y="12478"/>
                  <a:pt x="3796" y="12478"/>
                </a:cubicBezTo>
                <a:cubicBezTo>
                  <a:pt x="3836" y="12478"/>
                  <a:pt x="3972" y="12392"/>
                  <a:pt x="4003" y="12253"/>
                </a:cubicBezTo>
                <a:cubicBezTo>
                  <a:pt x="4019" y="12125"/>
                  <a:pt x="4276" y="11954"/>
                  <a:pt x="4372" y="11954"/>
                </a:cubicBezTo>
                <a:cubicBezTo>
                  <a:pt x="4385" y="11954"/>
                  <a:pt x="4395" y="11957"/>
                  <a:pt x="4401" y="11963"/>
                </a:cubicBezTo>
                <a:cubicBezTo>
                  <a:pt x="4437" y="12017"/>
                  <a:pt x="4365" y="12198"/>
                  <a:pt x="4329" y="12379"/>
                </a:cubicBezTo>
                <a:cubicBezTo>
                  <a:pt x="4202" y="12633"/>
                  <a:pt x="3948" y="12778"/>
                  <a:pt x="3677" y="12796"/>
                </a:cubicBezTo>
                <a:cubicBezTo>
                  <a:pt x="3532" y="12796"/>
                  <a:pt x="3405" y="12832"/>
                  <a:pt x="3278" y="12923"/>
                </a:cubicBezTo>
                <a:cubicBezTo>
                  <a:pt x="3271" y="12921"/>
                  <a:pt x="3263" y="12920"/>
                  <a:pt x="3256" y="12920"/>
                </a:cubicBezTo>
                <a:cubicBezTo>
                  <a:pt x="3165" y="12920"/>
                  <a:pt x="3096" y="13080"/>
                  <a:pt x="3071" y="13147"/>
                </a:cubicBezTo>
                <a:lnTo>
                  <a:pt x="3071" y="13147"/>
                </a:lnTo>
                <a:cubicBezTo>
                  <a:pt x="3114" y="13082"/>
                  <a:pt x="3278" y="13013"/>
                  <a:pt x="3278" y="13013"/>
                </a:cubicBezTo>
                <a:cubicBezTo>
                  <a:pt x="3278" y="13050"/>
                  <a:pt x="3405" y="13068"/>
                  <a:pt x="3405" y="13068"/>
                </a:cubicBezTo>
                <a:cubicBezTo>
                  <a:pt x="3387" y="13122"/>
                  <a:pt x="3387" y="13194"/>
                  <a:pt x="3405" y="13249"/>
                </a:cubicBezTo>
                <a:cubicBezTo>
                  <a:pt x="3387" y="13538"/>
                  <a:pt x="3550" y="13575"/>
                  <a:pt x="3550" y="13575"/>
                </a:cubicBezTo>
                <a:cubicBezTo>
                  <a:pt x="3514" y="13484"/>
                  <a:pt x="3514" y="13375"/>
                  <a:pt x="3550" y="13303"/>
                </a:cubicBezTo>
                <a:lnTo>
                  <a:pt x="3532" y="13303"/>
                </a:lnTo>
                <a:cubicBezTo>
                  <a:pt x="3550" y="13303"/>
                  <a:pt x="3622" y="13285"/>
                  <a:pt x="3622" y="13285"/>
                </a:cubicBezTo>
                <a:cubicBezTo>
                  <a:pt x="3622" y="13357"/>
                  <a:pt x="3695" y="13357"/>
                  <a:pt x="3695" y="13357"/>
                </a:cubicBezTo>
                <a:cubicBezTo>
                  <a:pt x="3677" y="13466"/>
                  <a:pt x="3767" y="13557"/>
                  <a:pt x="3894" y="13575"/>
                </a:cubicBezTo>
                <a:cubicBezTo>
                  <a:pt x="3822" y="13502"/>
                  <a:pt x="3785" y="13357"/>
                  <a:pt x="3822" y="13321"/>
                </a:cubicBezTo>
                <a:cubicBezTo>
                  <a:pt x="3826" y="13319"/>
                  <a:pt x="3829" y="13318"/>
                  <a:pt x="3833" y="13318"/>
                </a:cubicBezTo>
                <a:cubicBezTo>
                  <a:pt x="3862" y="13318"/>
                  <a:pt x="3876" y="13375"/>
                  <a:pt x="3876" y="13375"/>
                </a:cubicBezTo>
                <a:cubicBezTo>
                  <a:pt x="3894" y="13502"/>
                  <a:pt x="4057" y="13557"/>
                  <a:pt x="4057" y="13557"/>
                </a:cubicBezTo>
                <a:cubicBezTo>
                  <a:pt x="4003" y="13520"/>
                  <a:pt x="3966" y="13357"/>
                  <a:pt x="4057" y="13339"/>
                </a:cubicBezTo>
                <a:cubicBezTo>
                  <a:pt x="4148" y="13321"/>
                  <a:pt x="4093" y="13231"/>
                  <a:pt x="4093" y="13231"/>
                </a:cubicBezTo>
                <a:cubicBezTo>
                  <a:pt x="4292" y="12506"/>
                  <a:pt x="5198" y="12615"/>
                  <a:pt x="4944" y="12452"/>
                </a:cubicBezTo>
                <a:cubicBezTo>
                  <a:pt x="4691" y="12271"/>
                  <a:pt x="4999" y="11999"/>
                  <a:pt x="4999" y="11999"/>
                </a:cubicBezTo>
                <a:cubicBezTo>
                  <a:pt x="5596" y="11420"/>
                  <a:pt x="5361" y="11112"/>
                  <a:pt x="5361" y="11112"/>
                </a:cubicBezTo>
                <a:lnTo>
                  <a:pt x="5361" y="11094"/>
                </a:lnTo>
                <a:cubicBezTo>
                  <a:pt x="5363" y="11096"/>
                  <a:pt x="5369" y="11097"/>
                  <a:pt x="5376" y="11097"/>
                </a:cubicBezTo>
                <a:cubicBezTo>
                  <a:pt x="5417" y="11097"/>
                  <a:pt x="5524" y="11057"/>
                  <a:pt x="5524" y="11057"/>
                </a:cubicBezTo>
                <a:cubicBezTo>
                  <a:pt x="5524" y="11239"/>
                  <a:pt x="5596" y="11420"/>
                  <a:pt x="5741" y="11546"/>
                </a:cubicBezTo>
                <a:cubicBezTo>
                  <a:pt x="5433" y="12216"/>
                  <a:pt x="5705" y="13231"/>
                  <a:pt x="5796" y="14046"/>
                </a:cubicBezTo>
                <a:cubicBezTo>
                  <a:pt x="5868" y="14842"/>
                  <a:pt x="5198" y="15277"/>
                  <a:pt x="5144" y="16563"/>
                </a:cubicBezTo>
                <a:cubicBezTo>
                  <a:pt x="5095" y="17432"/>
                  <a:pt x="5192" y="17577"/>
                  <a:pt x="5262" y="17577"/>
                </a:cubicBezTo>
                <a:cubicBezTo>
                  <a:pt x="5296" y="17577"/>
                  <a:pt x="5325" y="17541"/>
                  <a:pt x="5325" y="17541"/>
                </a:cubicBezTo>
                <a:cubicBezTo>
                  <a:pt x="4908" y="15947"/>
                  <a:pt x="6429" y="14897"/>
                  <a:pt x="6393" y="13357"/>
                </a:cubicBezTo>
                <a:cubicBezTo>
                  <a:pt x="6357" y="11818"/>
                  <a:pt x="6773" y="11438"/>
                  <a:pt x="6773" y="11438"/>
                </a:cubicBezTo>
                <a:cubicBezTo>
                  <a:pt x="7643" y="10406"/>
                  <a:pt x="7516" y="10043"/>
                  <a:pt x="7516" y="10043"/>
                </a:cubicBezTo>
                <a:lnTo>
                  <a:pt x="7516" y="10043"/>
                </a:lnTo>
                <a:cubicBezTo>
                  <a:pt x="7603" y="10065"/>
                  <a:pt x="7690" y="10074"/>
                  <a:pt x="7775" y="10074"/>
                </a:cubicBezTo>
                <a:cubicBezTo>
                  <a:pt x="8488" y="10074"/>
                  <a:pt x="9110" y="9410"/>
                  <a:pt x="9110" y="9410"/>
                </a:cubicBezTo>
                <a:cubicBezTo>
                  <a:pt x="9915" y="7629"/>
                  <a:pt x="11466" y="7290"/>
                  <a:pt x="12535" y="7290"/>
                </a:cubicBezTo>
                <a:cubicBezTo>
                  <a:pt x="13173" y="7290"/>
                  <a:pt x="13639" y="7411"/>
                  <a:pt x="13673" y="7417"/>
                </a:cubicBezTo>
                <a:cubicBezTo>
                  <a:pt x="13773" y="7434"/>
                  <a:pt x="14070" y="7603"/>
                  <a:pt x="14161" y="7603"/>
                </a:cubicBezTo>
                <a:cubicBezTo>
                  <a:pt x="14169" y="7603"/>
                  <a:pt x="14176" y="7602"/>
                  <a:pt x="14180" y="7599"/>
                </a:cubicBezTo>
                <a:cubicBezTo>
                  <a:pt x="14183" y="7596"/>
                  <a:pt x="14187" y="7594"/>
                  <a:pt x="14191" y="7594"/>
                </a:cubicBezTo>
                <a:cubicBezTo>
                  <a:pt x="14241" y="7594"/>
                  <a:pt x="14379" y="7780"/>
                  <a:pt x="14379" y="7780"/>
                </a:cubicBezTo>
                <a:cubicBezTo>
                  <a:pt x="14416" y="7707"/>
                  <a:pt x="14235" y="7508"/>
                  <a:pt x="14235" y="7472"/>
                </a:cubicBezTo>
                <a:cubicBezTo>
                  <a:pt x="14216" y="7454"/>
                  <a:pt x="14035" y="7327"/>
                  <a:pt x="14035" y="7327"/>
                </a:cubicBezTo>
                <a:cubicBezTo>
                  <a:pt x="13800" y="5190"/>
                  <a:pt x="16643" y="4810"/>
                  <a:pt x="16679" y="4737"/>
                </a:cubicBezTo>
                <a:cubicBezTo>
                  <a:pt x="16686" y="4724"/>
                  <a:pt x="16709" y="4719"/>
                  <a:pt x="16742" y="4719"/>
                </a:cubicBezTo>
                <a:cubicBezTo>
                  <a:pt x="16838" y="4719"/>
                  <a:pt x="17020" y="4759"/>
                  <a:pt x="17149" y="4759"/>
                </a:cubicBezTo>
                <a:cubicBezTo>
                  <a:pt x="17226" y="4759"/>
                  <a:pt x="17284" y="4745"/>
                  <a:pt x="17295" y="4701"/>
                </a:cubicBezTo>
                <a:cubicBezTo>
                  <a:pt x="17306" y="4656"/>
                  <a:pt x="17348" y="4641"/>
                  <a:pt x="17401" y="4641"/>
                </a:cubicBezTo>
                <a:cubicBezTo>
                  <a:pt x="17520" y="4641"/>
                  <a:pt x="17693" y="4719"/>
                  <a:pt x="17693" y="4719"/>
                </a:cubicBezTo>
                <a:cubicBezTo>
                  <a:pt x="17585" y="4520"/>
                  <a:pt x="17259" y="4574"/>
                  <a:pt x="17205" y="4556"/>
                </a:cubicBezTo>
                <a:cubicBezTo>
                  <a:pt x="17042" y="4538"/>
                  <a:pt x="16879" y="4520"/>
                  <a:pt x="16716" y="4520"/>
                </a:cubicBezTo>
                <a:cubicBezTo>
                  <a:pt x="15031" y="3470"/>
                  <a:pt x="16897" y="2311"/>
                  <a:pt x="16879" y="2202"/>
                </a:cubicBezTo>
                <a:cubicBezTo>
                  <a:pt x="16879" y="2093"/>
                  <a:pt x="16842" y="2093"/>
                  <a:pt x="17096" y="2093"/>
                </a:cubicBezTo>
                <a:cubicBezTo>
                  <a:pt x="17331" y="2093"/>
                  <a:pt x="17422" y="1948"/>
                  <a:pt x="17603" y="1876"/>
                </a:cubicBezTo>
                <a:cubicBezTo>
                  <a:pt x="17802" y="1785"/>
                  <a:pt x="18092" y="1695"/>
                  <a:pt x="18345" y="1622"/>
                </a:cubicBezTo>
                <a:cubicBezTo>
                  <a:pt x="18408" y="1600"/>
                  <a:pt x="18396" y="1592"/>
                  <a:pt x="18341" y="1592"/>
                </a:cubicBezTo>
                <a:cubicBezTo>
                  <a:pt x="18198" y="1592"/>
                  <a:pt x="17765" y="1646"/>
                  <a:pt x="17594" y="1646"/>
                </a:cubicBezTo>
                <a:cubicBezTo>
                  <a:pt x="17563" y="1646"/>
                  <a:pt x="17541" y="1645"/>
                  <a:pt x="17530" y="1641"/>
                </a:cubicBezTo>
                <a:cubicBezTo>
                  <a:pt x="17523" y="1636"/>
                  <a:pt x="17512" y="1634"/>
                  <a:pt x="17497" y="1634"/>
                </a:cubicBezTo>
                <a:cubicBezTo>
                  <a:pt x="17327" y="1634"/>
                  <a:pt x="16716" y="1894"/>
                  <a:pt x="16716" y="1894"/>
                </a:cubicBezTo>
                <a:cubicBezTo>
                  <a:pt x="16204" y="1984"/>
                  <a:pt x="15738" y="2023"/>
                  <a:pt x="15315" y="2023"/>
                </a:cubicBezTo>
                <a:cubicBezTo>
                  <a:pt x="12667" y="2023"/>
                  <a:pt x="11689" y="498"/>
                  <a:pt x="11627" y="373"/>
                </a:cubicBezTo>
                <a:cubicBezTo>
                  <a:pt x="11581" y="281"/>
                  <a:pt x="11644" y="0"/>
                  <a:pt x="116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08450" y="749374"/>
            <a:ext cx="1762261" cy="1589757"/>
          </a:xfrm>
          <a:custGeom>
            <a:avLst/>
            <a:gdLst/>
            <a:ahLst/>
            <a:cxnLst/>
            <a:rect l="l" t="t" r="r" b="b"/>
            <a:pathLst>
              <a:path w="19650" h="17727" extrusionOk="0">
                <a:moveTo>
                  <a:pt x="41" y="3646"/>
                </a:moveTo>
                <a:cubicBezTo>
                  <a:pt x="23" y="3648"/>
                  <a:pt x="9" y="3653"/>
                  <a:pt x="1" y="3661"/>
                </a:cubicBezTo>
                <a:cubicBezTo>
                  <a:pt x="14" y="3656"/>
                  <a:pt x="27" y="3651"/>
                  <a:pt x="41" y="3646"/>
                </a:cubicBezTo>
                <a:close/>
                <a:moveTo>
                  <a:pt x="19552" y="1"/>
                </a:moveTo>
                <a:cubicBezTo>
                  <a:pt x="18009" y="1"/>
                  <a:pt x="14887" y="1597"/>
                  <a:pt x="14887" y="1597"/>
                </a:cubicBezTo>
                <a:cubicBezTo>
                  <a:pt x="14815" y="1542"/>
                  <a:pt x="14887" y="1343"/>
                  <a:pt x="14887" y="1343"/>
                </a:cubicBezTo>
                <a:cubicBezTo>
                  <a:pt x="14884" y="1343"/>
                  <a:pt x="14881" y="1342"/>
                  <a:pt x="14878" y="1342"/>
                </a:cubicBezTo>
                <a:cubicBezTo>
                  <a:pt x="14754" y="1342"/>
                  <a:pt x="14633" y="1687"/>
                  <a:pt x="14633" y="1687"/>
                </a:cubicBezTo>
                <a:cubicBezTo>
                  <a:pt x="14597" y="1524"/>
                  <a:pt x="14887" y="1053"/>
                  <a:pt x="14887" y="1053"/>
                </a:cubicBezTo>
                <a:cubicBezTo>
                  <a:pt x="14882" y="1051"/>
                  <a:pt x="14876" y="1050"/>
                  <a:pt x="14868" y="1050"/>
                </a:cubicBezTo>
                <a:cubicBezTo>
                  <a:pt x="14754" y="1050"/>
                  <a:pt x="14335" y="1293"/>
                  <a:pt x="14217" y="1868"/>
                </a:cubicBezTo>
                <a:cubicBezTo>
                  <a:pt x="14108" y="2502"/>
                  <a:pt x="13348" y="3607"/>
                  <a:pt x="13293" y="3860"/>
                </a:cubicBezTo>
                <a:cubicBezTo>
                  <a:pt x="13239" y="4096"/>
                  <a:pt x="12895" y="4150"/>
                  <a:pt x="12804" y="4313"/>
                </a:cubicBezTo>
                <a:cubicBezTo>
                  <a:pt x="12718" y="4486"/>
                  <a:pt x="11251" y="5059"/>
                  <a:pt x="10953" y="5059"/>
                </a:cubicBezTo>
                <a:cubicBezTo>
                  <a:pt x="10940" y="5059"/>
                  <a:pt x="10929" y="5058"/>
                  <a:pt x="10921" y="5055"/>
                </a:cubicBezTo>
                <a:cubicBezTo>
                  <a:pt x="10722" y="5001"/>
                  <a:pt x="10505" y="5110"/>
                  <a:pt x="10468" y="4784"/>
                </a:cubicBezTo>
                <a:cubicBezTo>
                  <a:pt x="10432" y="4458"/>
                  <a:pt x="10215" y="4150"/>
                  <a:pt x="10088" y="4132"/>
                </a:cubicBezTo>
                <a:cubicBezTo>
                  <a:pt x="9889" y="4023"/>
                  <a:pt x="9726" y="3896"/>
                  <a:pt x="9563" y="3752"/>
                </a:cubicBezTo>
                <a:lnTo>
                  <a:pt x="9563" y="3752"/>
                </a:lnTo>
                <a:cubicBezTo>
                  <a:pt x="9635" y="3788"/>
                  <a:pt x="9708" y="3806"/>
                  <a:pt x="9780" y="3806"/>
                </a:cubicBezTo>
                <a:cubicBezTo>
                  <a:pt x="9871" y="3806"/>
                  <a:pt x="9997" y="3643"/>
                  <a:pt x="10088" y="3552"/>
                </a:cubicBezTo>
                <a:cubicBezTo>
                  <a:pt x="10179" y="3462"/>
                  <a:pt x="10124" y="3226"/>
                  <a:pt x="10016" y="3226"/>
                </a:cubicBezTo>
                <a:cubicBezTo>
                  <a:pt x="9961" y="3226"/>
                  <a:pt x="9907" y="3263"/>
                  <a:pt x="9871" y="3335"/>
                </a:cubicBezTo>
                <a:cubicBezTo>
                  <a:pt x="9898" y="3308"/>
                  <a:pt x="9922" y="3295"/>
                  <a:pt x="9943" y="3295"/>
                </a:cubicBezTo>
                <a:cubicBezTo>
                  <a:pt x="9989" y="3295"/>
                  <a:pt x="10016" y="3361"/>
                  <a:pt x="10016" y="3462"/>
                </a:cubicBezTo>
                <a:cubicBezTo>
                  <a:pt x="10003" y="3558"/>
                  <a:pt x="9887" y="3583"/>
                  <a:pt x="9783" y="3583"/>
                </a:cubicBezTo>
                <a:cubicBezTo>
                  <a:pt x="9732" y="3583"/>
                  <a:pt x="9684" y="3576"/>
                  <a:pt x="9653" y="3570"/>
                </a:cubicBezTo>
                <a:cubicBezTo>
                  <a:pt x="9563" y="3570"/>
                  <a:pt x="9508" y="3426"/>
                  <a:pt x="9418" y="3407"/>
                </a:cubicBezTo>
                <a:cubicBezTo>
                  <a:pt x="9411" y="3404"/>
                  <a:pt x="9403" y="3402"/>
                  <a:pt x="9394" y="3402"/>
                </a:cubicBezTo>
                <a:cubicBezTo>
                  <a:pt x="9333" y="3402"/>
                  <a:pt x="9250" y="3491"/>
                  <a:pt x="9215" y="3491"/>
                </a:cubicBezTo>
                <a:cubicBezTo>
                  <a:pt x="9208" y="3491"/>
                  <a:pt x="9203" y="3488"/>
                  <a:pt x="9201" y="3480"/>
                </a:cubicBezTo>
                <a:cubicBezTo>
                  <a:pt x="9195" y="3468"/>
                  <a:pt x="9170" y="3464"/>
                  <a:pt x="9138" y="3464"/>
                </a:cubicBezTo>
                <a:cubicBezTo>
                  <a:pt x="9074" y="3464"/>
                  <a:pt x="8977" y="3480"/>
                  <a:pt x="8929" y="3480"/>
                </a:cubicBezTo>
                <a:cubicBezTo>
                  <a:pt x="8875" y="3480"/>
                  <a:pt x="8857" y="3480"/>
                  <a:pt x="8875" y="3407"/>
                </a:cubicBezTo>
                <a:cubicBezTo>
                  <a:pt x="8875" y="3335"/>
                  <a:pt x="8947" y="3335"/>
                  <a:pt x="8965" y="3281"/>
                </a:cubicBezTo>
                <a:cubicBezTo>
                  <a:pt x="8965" y="3263"/>
                  <a:pt x="8979" y="3257"/>
                  <a:pt x="8998" y="3257"/>
                </a:cubicBezTo>
                <a:cubicBezTo>
                  <a:pt x="9036" y="3257"/>
                  <a:pt x="9092" y="3281"/>
                  <a:pt x="9092" y="3281"/>
                </a:cubicBezTo>
                <a:cubicBezTo>
                  <a:pt x="9036" y="3234"/>
                  <a:pt x="8991" y="3216"/>
                  <a:pt x="8954" y="3216"/>
                </a:cubicBezTo>
                <a:cubicBezTo>
                  <a:pt x="8846" y="3216"/>
                  <a:pt x="8802" y="3367"/>
                  <a:pt x="8748" y="3407"/>
                </a:cubicBezTo>
                <a:cubicBezTo>
                  <a:pt x="8675" y="3462"/>
                  <a:pt x="8748" y="3607"/>
                  <a:pt x="8657" y="3643"/>
                </a:cubicBezTo>
                <a:cubicBezTo>
                  <a:pt x="8585" y="3661"/>
                  <a:pt x="8494" y="3679"/>
                  <a:pt x="8422" y="3679"/>
                </a:cubicBezTo>
                <a:cubicBezTo>
                  <a:pt x="8396" y="3679"/>
                  <a:pt x="8370" y="3633"/>
                  <a:pt x="8331" y="3633"/>
                </a:cubicBezTo>
                <a:cubicBezTo>
                  <a:pt x="8315" y="3633"/>
                  <a:pt x="8298" y="3640"/>
                  <a:pt x="8277" y="3661"/>
                </a:cubicBezTo>
                <a:cubicBezTo>
                  <a:pt x="8205" y="3715"/>
                  <a:pt x="8295" y="3951"/>
                  <a:pt x="8295" y="3951"/>
                </a:cubicBezTo>
                <a:cubicBezTo>
                  <a:pt x="8295" y="3937"/>
                  <a:pt x="8337" y="3902"/>
                  <a:pt x="8357" y="3902"/>
                </a:cubicBezTo>
                <a:cubicBezTo>
                  <a:pt x="8363" y="3902"/>
                  <a:pt x="8368" y="3906"/>
                  <a:pt x="8368" y="3915"/>
                </a:cubicBezTo>
                <a:cubicBezTo>
                  <a:pt x="8374" y="3927"/>
                  <a:pt x="8382" y="3931"/>
                  <a:pt x="8392" y="3931"/>
                </a:cubicBezTo>
                <a:cubicBezTo>
                  <a:pt x="8412" y="3931"/>
                  <a:pt x="8440" y="3915"/>
                  <a:pt x="8476" y="3915"/>
                </a:cubicBezTo>
                <a:cubicBezTo>
                  <a:pt x="8531" y="3915"/>
                  <a:pt x="8549" y="3969"/>
                  <a:pt x="8567" y="3987"/>
                </a:cubicBezTo>
                <a:cubicBezTo>
                  <a:pt x="8567" y="4005"/>
                  <a:pt x="8712" y="4023"/>
                  <a:pt x="8712" y="4041"/>
                </a:cubicBezTo>
                <a:cubicBezTo>
                  <a:pt x="8730" y="4059"/>
                  <a:pt x="8694" y="4168"/>
                  <a:pt x="8657" y="4186"/>
                </a:cubicBezTo>
                <a:cubicBezTo>
                  <a:pt x="8639" y="4204"/>
                  <a:pt x="8639" y="4222"/>
                  <a:pt x="8639" y="4259"/>
                </a:cubicBezTo>
                <a:cubicBezTo>
                  <a:pt x="8657" y="4259"/>
                  <a:pt x="8694" y="4440"/>
                  <a:pt x="8639" y="4476"/>
                </a:cubicBezTo>
                <a:cubicBezTo>
                  <a:pt x="8603" y="4530"/>
                  <a:pt x="8675" y="4585"/>
                  <a:pt x="8712" y="4657"/>
                </a:cubicBezTo>
                <a:cubicBezTo>
                  <a:pt x="8748" y="4748"/>
                  <a:pt x="8784" y="4838"/>
                  <a:pt x="8802" y="4947"/>
                </a:cubicBezTo>
                <a:cubicBezTo>
                  <a:pt x="8838" y="4820"/>
                  <a:pt x="8893" y="4711"/>
                  <a:pt x="8947" y="4585"/>
                </a:cubicBezTo>
                <a:cubicBezTo>
                  <a:pt x="8947" y="4585"/>
                  <a:pt x="9037" y="4659"/>
                  <a:pt x="9067" y="4659"/>
                </a:cubicBezTo>
                <a:cubicBezTo>
                  <a:pt x="9070" y="4659"/>
                  <a:pt x="9072" y="4659"/>
                  <a:pt x="9074" y="4657"/>
                </a:cubicBezTo>
                <a:cubicBezTo>
                  <a:pt x="9110" y="4639"/>
                  <a:pt x="9056" y="4585"/>
                  <a:pt x="9056" y="4476"/>
                </a:cubicBezTo>
                <a:cubicBezTo>
                  <a:pt x="9056" y="4446"/>
                  <a:pt x="9067" y="4434"/>
                  <a:pt x="9085" y="4434"/>
                </a:cubicBezTo>
                <a:cubicBezTo>
                  <a:pt x="9132" y="4434"/>
                  <a:pt x="9226" y="4514"/>
                  <a:pt x="9291" y="4566"/>
                </a:cubicBezTo>
                <a:cubicBezTo>
                  <a:pt x="9364" y="4657"/>
                  <a:pt x="9671" y="4657"/>
                  <a:pt x="9816" y="4729"/>
                </a:cubicBezTo>
                <a:cubicBezTo>
                  <a:pt x="9979" y="4874"/>
                  <a:pt x="10088" y="5092"/>
                  <a:pt x="10070" y="5309"/>
                </a:cubicBezTo>
                <a:cubicBezTo>
                  <a:pt x="10061" y="5396"/>
                  <a:pt x="10002" y="5425"/>
                  <a:pt x="9927" y="5425"/>
                </a:cubicBezTo>
                <a:cubicBezTo>
                  <a:pt x="9846" y="5425"/>
                  <a:pt x="9747" y="5391"/>
                  <a:pt x="9671" y="5363"/>
                </a:cubicBezTo>
                <a:cubicBezTo>
                  <a:pt x="9634" y="5351"/>
                  <a:pt x="9582" y="5345"/>
                  <a:pt x="9518" y="5345"/>
                </a:cubicBezTo>
                <a:cubicBezTo>
                  <a:pt x="9302" y="5345"/>
                  <a:pt x="8945" y="5410"/>
                  <a:pt x="8512" y="5508"/>
                </a:cubicBezTo>
                <a:cubicBezTo>
                  <a:pt x="8389" y="5540"/>
                  <a:pt x="8274" y="5553"/>
                  <a:pt x="8167" y="5553"/>
                </a:cubicBezTo>
                <a:cubicBezTo>
                  <a:pt x="7789" y="5553"/>
                  <a:pt x="7511" y="5396"/>
                  <a:pt x="7299" y="5381"/>
                </a:cubicBezTo>
                <a:cubicBezTo>
                  <a:pt x="7009" y="5363"/>
                  <a:pt x="7009" y="5309"/>
                  <a:pt x="6955" y="5237"/>
                </a:cubicBezTo>
                <a:cubicBezTo>
                  <a:pt x="6883" y="5164"/>
                  <a:pt x="6846" y="5055"/>
                  <a:pt x="6846" y="4947"/>
                </a:cubicBezTo>
                <a:cubicBezTo>
                  <a:pt x="6857" y="4864"/>
                  <a:pt x="6820" y="4846"/>
                  <a:pt x="6786" y="4846"/>
                </a:cubicBezTo>
                <a:cubicBezTo>
                  <a:pt x="6761" y="4846"/>
                  <a:pt x="6738" y="4856"/>
                  <a:pt x="6738" y="4856"/>
                </a:cubicBezTo>
                <a:cubicBezTo>
                  <a:pt x="6702" y="4566"/>
                  <a:pt x="6539" y="4295"/>
                  <a:pt x="6285" y="4132"/>
                </a:cubicBezTo>
                <a:lnTo>
                  <a:pt x="6285" y="4132"/>
                </a:lnTo>
                <a:cubicBezTo>
                  <a:pt x="6339" y="4277"/>
                  <a:pt x="6339" y="4440"/>
                  <a:pt x="6285" y="4585"/>
                </a:cubicBezTo>
                <a:cubicBezTo>
                  <a:pt x="6031" y="4132"/>
                  <a:pt x="5470" y="4005"/>
                  <a:pt x="3496" y="3480"/>
                </a:cubicBezTo>
                <a:cubicBezTo>
                  <a:pt x="3018" y="3353"/>
                  <a:pt x="2527" y="3291"/>
                  <a:pt x="2038" y="3291"/>
                </a:cubicBezTo>
                <a:cubicBezTo>
                  <a:pt x="1356" y="3291"/>
                  <a:pt x="678" y="3411"/>
                  <a:pt x="41" y="3646"/>
                </a:cubicBezTo>
                <a:lnTo>
                  <a:pt x="41" y="3646"/>
                </a:lnTo>
                <a:cubicBezTo>
                  <a:pt x="49" y="3645"/>
                  <a:pt x="57" y="3645"/>
                  <a:pt x="67" y="3645"/>
                </a:cubicBezTo>
                <a:cubicBezTo>
                  <a:pt x="126" y="3645"/>
                  <a:pt x="206" y="3661"/>
                  <a:pt x="255" y="3661"/>
                </a:cubicBezTo>
                <a:cubicBezTo>
                  <a:pt x="327" y="3679"/>
                  <a:pt x="381" y="3715"/>
                  <a:pt x="436" y="3752"/>
                </a:cubicBezTo>
                <a:cubicBezTo>
                  <a:pt x="454" y="3770"/>
                  <a:pt x="635" y="3788"/>
                  <a:pt x="689" y="3806"/>
                </a:cubicBezTo>
                <a:cubicBezTo>
                  <a:pt x="762" y="3824"/>
                  <a:pt x="816" y="3842"/>
                  <a:pt x="888" y="3842"/>
                </a:cubicBezTo>
                <a:cubicBezTo>
                  <a:pt x="943" y="3860"/>
                  <a:pt x="979" y="3896"/>
                  <a:pt x="1015" y="3951"/>
                </a:cubicBezTo>
                <a:cubicBezTo>
                  <a:pt x="1015" y="3969"/>
                  <a:pt x="1033" y="4041"/>
                  <a:pt x="1033" y="4078"/>
                </a:cubicBezTo>
                <a:cubicBezTo>
                  <a:pt x="1033" y="4096"/>
                  <a:pt x="1178" y="4168"/>
                  <a:pt x="1178" y="4168"/>
                </a:cubicBezTo>
                <a:lnTo>
                  <a:pt x="1287" y="4168"/>
                </a:lnTo>
                <a:cubicBezTo>
                  <a:pt x="1341" y="4132"/>
                  <a:pt x="1414" y="4114"/>
                  <a:pt x="1468" y="4059"/>
                </a:cubicBezTo>
                <a:cubicBezTo>
                  <a:pt x="1484" y="4050"/>
                  <a:pt x="1494" y="4046"/>
                  <a:pt x="1500" y="4046"/>
                </a:cubicBezTo>
                <a:cubicBezTo>
                  <a:pt x="1529" y="4046"/>
                  <a:pt x="1468" y="4132"/>
                  <a:pt x="1468" y="4132"/>
                </a:cubicBezTo>
                <a:cubicBezTo>
                  <a:pt x="1468" y="4132"/>
                  <a:pt x="1432" y="4222"/>
                  <a:pt x="1414" y="4259"/>
                </a:cubicBezTo>
                <a:cubicBezTo>
                  <a:pt x="1395" y="4295"/>
                  <a:pt x="1522" y="4422"/>
                  <a:pt x="1558" y="4440"/>
                </a:cubicBezTo>
                <a:cubicBezTo>
                  <a:pt x="1577" y="4440"/>
                  <a:pt x="1794" y="4548"/>
                  <a:pt x="1830" y="4566"/>
                </a:cubicBezTo>
                <a:cubicBezTo>
                  <a:pt x="1866" y="4585"/>
                  <a:pt x="1921" y="4603"/>
                  <a:pt x="1957" y="4603"/>
                </a:cubicBezTo>
                <a:lnTo>
                  <a:pt x="2047" y="4603"/>
                </a:lnTo>
                <a:lnTo>
                  <a:pt x="2283" y="4566"/>
                </a:lnTo>
                <a:lnTo>
                  <a:pt x="2283" y="4566"/>
                </a:lnTo>
                <a:cubicBezTo>
                  <a:pt x="2265" y="4639"/>
                  <a:pt x="2228" y="4729"/>
                  <a:pt x="2192" y="4802"/>
                </a:cubicBezTo>
                <a:cubicBezTo>
                  <a:pt x="2156" y="4838"/>
                  <a:pt x="2192" y="4929"/>
                  <a:pt x="2228" y="4929"/>
                </a:cubicBezTo>
                <a:cubicBezTo>
                  <a:pt x="2319" y="4911"/>
                  <a:pt x="2410" y="4856"/>
                  <a:pt x="2464" y="4766"/>
                </a:cubicBezTo>
                <a:cubicBezTo>
                  <a:pt x="2518" y="4693"/>
                  <a:pt x="2573" y="4621"/>
                  <a:pt x="2627" y="4548"/>
                </a:cubicBezTo>
                <a:cubicBezTo>
                  <a:pt x="2681" y="4483"/>
                  <a:pt x="2722" y="4470"/>
                  <a:pt x="2747" y="4470"/>
                </a:cubicBezTo>
                <a:cubicBezTo>
                  <a:pt x="2763" y="4470"/>
                  <a:pt x="2772" y="4476"/>
                  <a:pt x="2772" y="4476"/>
                </a:cubicBezTo>
                <a:cubicBezTo>
                  <a:pt x="2754" y="4603"/>
                  <a:pt x="2736" y="4711"/>
                  <a:pt x="2699" y="4820"/>
                </a:cubicBezTo>
                <a:cubicBezTo>
                  <a:pt x="2645" y="4929"/>
                  <a:pt x="2609" y="5019"/>
                  <a:pt x="2554" y="5110"/>
                </a:cubicBezTo>
                <a:cubicBezTo>
                  <a:pt x="2536" y="5237"/>
                  <a:pt x="2536" y="5363"/>
                  <a:pt x="2554" y="5472"/>
                </a:cubicBezTo>
                <a:cubicBezTo>
                  <a:pt x="2554" y="5526"/>
                  <a:pt x="2573" y="5653"/>
                  <a:pt x="2554" y="5707"/>
                </a:cubicBezTo>
                <a:cubicBezTo>
                  <a:pt x="2518" y="5744"/>
                  <a:pt x="2591" y="5834"/>
                  <a:pt x="2591" y="5834"/>
                </a:cubicBezTo>
                <a:lnTo>
                  <a:pt x="2627" y="5816"/>
                </a:lnTo>
                <a:cubicBezTo>
                  <a:pt x="2663" y="5798"/>
                  <a:pt x="2717" y="5780"/>
                  <a:pt x="2754" y="5762"/>
                </a:cubicBezTo>
                <a:cubicBezTo>
                  <a:pt x="2790" y="5762"/>
                  <a:pt x="2862" y="5834"/>
                  <a:pt x="2880" y="5925"/>
                </a:cubicBezTo>
                <a:cubicBezTo>
                  <a:pt x="2897" y="6023"/>
                  <a:pt x="2884" y="6447"/>
                  <a:pt x="2894" y="6447"/>
                </a:cubicBezTo>
                <a:cubicBezTo>
                  <a:pt x="2895" y="6447"/>
                  <a:pt x="2897" y="6442"/>
                  <a:pt x="2899" y="6432"/>
                </a:cubicBezTo>
                <a:cubicBezTo>
                  <a:pt x="2908" y="6368"/>
                  <a:pt x="2939" y="6359"/>
                  <a:pt x="2982" y="6359"/>
                </a:cubicBezTo>
                <a:cubicBezTo>
                  <a:pt x="2999" y="6359"/>
                  <a:pt x="3018" y="6361"/>
                  <a:pt x="3039" y="6361"/>
                </a:cubicBezTo>
                <a:cubicBezTo>
                  <a:pt x="3069" y="6361"/>
                  <a:pt x="3101" y="6357"/>
                  <a:pt x="3134" y="6341"/>
                </a:cubicBezTo>
                <a:cubicBezTo>
                  <a:pt x="3165" y="6320"/>
                  <a:pt x="3187" y="6313"/>
                  <a:pt x="3204" y="6313"/>
                </a:cubicBezTo>
                <a:cubicBezTo>
                  <a:pt x="3247" y="6313"/>
                  <a:pt x="3258" y="6359"/>
                  <a:pt x="3297" y="6359"/>
                </a:cubicBezTo>
                <a:cubicBezTo>
                  <a:pt x="3333" y="6359"/>
                  <a:pt x="3369" y="6359"/>
                  <a:pt x="3406" y="6341"/>
                </a:cubicBezTo>
                <a:cubicBezTo>
                  <a:pt x="3460" y="6341"/>
                  <a:pt x="3478" y="6414"/>
                  <a:pt x="3478" y="6468"/>
                </a:cubicBezTo>
                <a:cubicBezTo>
                  <a:pt x="3478" y="6540"/>
                  <a:pt x="3496" y="6522"/>
                  <a:pt x="3478" y="6577"/>
                </a:cubicBezTo>
                <a:cubicBezTo>
                  <a:pt x="3478" y="6611"/>
                  <a:pt x="3500" y="6624"/>
                  <a:pt x="3516" y="6624"/>
                </a:cubicBezTo>
                <a:cubicBezTo>
                  <a:pt x="3525" y="6624"/>
                  <a:pt x="3532" y="6619"/>
                  <a:pt x="3532" y="6613"/>
                </a:cubicBezTo>
                <a:cubicBezTo>
                  <a:pt x="3532" y="6595"/>
                  <a:pt x="3550" y="6577"/>
                  <a:pt x="3569" y="6486"/>
                </a:cubicBezTo>
                <a:cubicBezTo>
                  <a:pt x="3605" y="6396"/>
                  <a:pt x="3732" y="6305"/>
                  <a:pt x="3732" y="6305"/>
                </a:cubicBezTo>
                <a:lnTo>
                  <a:pt x="3732" y="6305"/>
                </a:lnTo>
                <a:cubicBezTo>
                  <a:pt x="3732" y="6396"/>
                  <a:pt x="3732" y="6468"/>
                  <a:pt x="3695" y="6540"/>
                </a:cubicBezTo>
                <a:cubicBezTo>
                  <a:pt x="3659" y="6649"/>
                  <a:pt x="3659" y="6776"/>
                  <a:pt x="3677" y="6884"/>
                </a:cubicBezTo>
                <a:cubicBezTo>
                  <a:pt x="3695" y="6993"/>
                  <a:pt x="3804" y="7138"/>
                  <a:pt x="3840" y="7229"/>
                </a:cubicBezTo>
                <a:cubicBezTo>
                  <a:pt x="3858" y="7301"/>
                  <a:pt x="3876" y="7392"/>
                  <a:pt x="3913" y="7482"/>
                </a:cubicBezTo>
                <a:cubicBezTo>
                  <a:pt x="3922" y="7496"/>
                  <a:pt x="3928" y="7503"/>
                  <a:pt x="3931" y="7503"/>
                </a:cubicBezTo>
                <a:cubicBezTo>
                  <a:pt x="3939" y="7503"/>
                  <a:pt x="3926" y="7449"/>
                  <a:pt x="3913" y="7355"/>
                </a:cubicBezTo>
                <a:cubicBezTo>
                  <a:pt x="3913" y="7229"/>
                  <a:pt x="3931" y="7319"/>
                  <a:pt x="4039" y="7156"/>
                </a:cubicBezTo>
                <a:cubicBezTo>
                  <a:pt x="4148" y="7011"/>
                  <a:pt x="4202" y="7029"/>
                  <a:pt x="4221" y="6993"/>
                </a:cubicBezTo>
                <a:cubicBezTo>
                  <a:pt x="4239" y="6939"/>
                  <a:pt x="4275" y="6975"/>
                  <a:pt x="4275" y="6939"/>
                </a:cubicBezTo>
                <a:cubicBezTo>
                  <a:pt x="4293" y="6921"/>
                  <a:pt x="4347" y="6884"/>
                  <a:pt x="4383" y="6812"/>
                </a:cubicBezTo>
                <a:cubicBezTo>
                  <a:pt x="4438" y="6721"/>
                  <a:pt x="4438" y="6758"/>
                  <a:pt x="4438" y="6667"/>
                </a:cubicBezTo>
                <a:cubicBezTo>
                  <a:pt x="4438" y="6642"/>
                  <a:pt x="4445" y="6632"/>
                  <a:pt x="4455" y="6632"/>
                </a:cubicBezTo>
                <a:cubicBezTo>
                  <a:pt x="4490" y="6632"/>
                  <a:pt x="4565" y="6740"/>
                  <a:pt x="4565" y="6740"/>
                </a:cubicBezTo>
                <a:lnTo>
                  <a:pt x="4691" y="6740"/>
                </a:lnTo>
                <a:cubicBezTo>
                  <a:pt x="4691" y="6740"/>
                  <a:pt x="4746" y="6812"/>
                  <a:pt x="4746" y="6830"/>
                </a:cubicBezTo>
                <a:cubicBezTo>
                  <a:pt x="4764" y="6866"/>
                  <a:pt x="4782" y="6903"/>
                  <a:pt x="4800" y="6921"/>
                </a:cubicBezTo>
                <a:cubicBezTo>
                  <a:pt x="4806" y="6927"/>
                  <a:pt x="4814" y="6929"/>
                  <a:pt x="4823" y="6929"/>
                </a:cubicBezTo>
                <a:cubicBezTo>
                  <a:pt x="4840" y="6929"/>
                  <a:pt x="4860" y="6921"/>
                  <a:pt x="4872" y="6921"/>
                </a:cubicBezTo>
                <a:cubicBezTo>
                  <a:pt x="4891" y="6903"/>
                  <a:pt x="4927" y="6884"/>
                  <a:pt x="4999" y="6794"/>
                </a:cubicBezTo>
                <a:cubicBezTo>
                  <a:pt x="5026" y="6753"/>
                  <a:pt x="5041" y="6740"/>
                  <a:pt x="5048" y="6740"/>
                </a:cubicBezTo>
                <a:cubicBezTo>
                  <a:pt x="5061" y="6740"/>
                  <a:pt x="5054" y="6776"/>
                  <a:pt x="5054" y="6776"/>
                </a:cubicBezTo>
                <a:lnTo>
                  <a:pt x="5054" y="7011"/>
                </a:lnTo>
                <a:cubicBezTo>
                  <a:pt x="5108" y="6993"/>
                  <a:pt x="5180" y="6957"/>
                  <a:pt x="5217" y="6903"/>
                </a:cubicBezTo>
                <a:cubicBezTo>
                  <a:pt x="5289" y="6830"/>
                  <a:pt x="5325" y="6740"/>
                  <a:pt x="5361" y="6631"/>
                </a:cubicBezTo>
                <a:cubicBezTo>
                  <a:pt x="5361" y="6577"/>
                  <a:pt x="5380" y="6522"/>
                  <a:pt x="5398" y="6468"/>
                </a:cubicBezTo>
                <a:cubicBezTo>
                  <a:pt x="5416" y="6396"/>
                  <a:pt x="5434" y="6341"/>
                  <a:pt x="5434" y="6269"/>
                </a:cubicBezTo>
                <a:cubicBezTo>
                  <a:pt x="5434" y="6233"/>
                  <a:pt x="5452" y="6196"/>
                  <a:pt x="5488" y="6160"/>
                </a:cubicBezTo>
                <a:lnTo>
                  <a:pt x="5488" y="6450"/>
                </a:lnTo>
                <a:cubicBezTo>
                  <a:pt x="5488" y="6540"/>
                  <a:pt x="5506" y="6649"/>
                  <a:pt x="5524" y="6740"/>
                </a:cubicBezTo>
                <a:lnTo>
                  <a:pt x="5579" y="6721"/>
                </a:lnTo>
                <a:cubicBezTo>
                  <a:pt x="5615" y="6794"/>
                  <a:pt x="5633" y="6848"/>
                  <a:pt x="5633" y="6921"/>
                </a:cubicBezTo>
                <a:cubicBezTo>
                  <a:pt x="5633" y="6975"/>
                  <a:pt x="5651" y="7047"/>
                  <a:pt x="5669" y="7102"/>
                </a:cubicBezTo>
                <a:cubicBezTo>
                  <a:pt x="5705" y="7174"/>
                  <a:pt x="5760" y="7265"/>
                  <a:pt x="5832" y="7337"/>
                </a:cubicBezTo>
                <a:cubicBezTo>
                  <a:pt x="5887" y="7428"/>
                  <a:pt x="5923" y="7518"/>
                  <a:pt x="5941" y="7627"/>
                </a:cubicBezTo>
                <a:cubicBezTo>
                  <a:pt x="5959" y="7718"/>
                  <a:pt x="5995" y="7790"/>
                  <a:pt x="6031" y="7880"/>
                </a:cubicBezTo>
                <a:cubicBezTo>
                  <a:pt x="6031" y="7880"/>
                  <a:pt x="6122" y="7844"/>
                  <a:pt x="6140" y="7790"/>
                </a:cubicBezTo>
                <a:cubicBezTo>
                  <a:pt x="6158" y="7754"/>
                  <a:pt x="6176" y="7699"/>
                  <a:pt x="6176" y="7663"/>
                </a:cubicBezTo>
                <a:cubicBezTo>
                  <a:pt x="6181" y="7645"/>
                  <a:pt x="6187" y="7639"/>
                  <a:pt x="6195" y="7639"/>
                </a:cubicBezTo>
                <a:cubicBezTo>
                  <a:pt x="6218" y="7639"/>
                  <a:pt x="6249" y="7704"/>
                  <a:pt x="6249" y="7718"/>
                </a:cubicBezTo>
                <a:cubicBezTo>
                  <a:pt x="6249" y="7754"/>
                  <a:pt x="6303" y="7917"/>
                  <a:pt x="6303" y="7989"/>
                </a:cubicBezTo>
                <a:cubicBezTo>
                  <a:pt x="6307" y="8001"/>
                  <a:pt x="6311" y="8006"/>
                  <a:pt x="6316" y="8006"/>
                </a:cubicBezTo>
                <a:cubicBezTo>
                  <a:pt x="6335" y="8006"/>
                  <a:pt x="6357" y="7934"/>
                  <a:pt x="6357" y="7862"/>
                </a:cubicBezTo>
                <a:cubicBezTo>
                  <a:pt x="6376" y="7772"/>
                  <a:pt x="6285" y="7754"/>
                  <a:pt x="6285" y="7681"/>
                </a:cubicBezTo>
                <a:cubicBezTo>
                  <a:pt x="6285" y="7591"/>
                  <a:pt x="6339" y="7591"/>
                  <a:pt x="6376" y="7482"/>
                </a:cubicBezTo>
                <a:cubicBezTo>
                  <a:pt x="6391" y="7422"/>
                  <a:pt x="6443" y="7387"/>
                  <a:pt x="6502" y="7387"/>
                </a:cubicBezTo>
                <a:cubicBezTo>
                  <a:pt x="6514" y="7387"/>
                  <a:pt x="6526" y="7388"/>
                  <a:pt x="6539" y="7392"/>
                </a:cubicBezTo>
                <a:cubicBezTo>
                  <a:pt x="6539" y="7518"/>
                  <a:pt x="6502" y="7645"/>
                  <a:pt x="6466" y="7754"/>
                </a:cubicBezTo>
                <a:cubicBezTo>
                  <a:pt x="6412" y="7808"/>
                  <a:pt x="6412" y="7880"/>
                  <a:pt x="6412" y="7953"/>
                </a:cubicBezTo>
                <a:cubicBezTo>
                  <a:pt x="6412" y="8007"/>
                  <a:pt x="6502" y="8152"/>
                  <a:pt x="6520" y="8243"/>
                </a:cubicBezTo>
                <a:cubicBezTo>
                  <a:pt x="6520" y="8315"/>
                  <a:pt x="6593" y="8478"/>
                  <a:pt x="6611" y="8569"/>
                </a:cubicBezTo>
                <a:cubicBezTo>
                  <a:pt x="6611" y="8659"/>
                  <a:pt x="6647" y="8768"/>
                  <a:pt x="6665" y="8858"/>
                </a:cubicBezTo>
                <a:cubicBezTo>
                  <a:pt x="6665" y="8909"/>
                  <a:pt x="6669" y="8924"/>
                  <a:pt x="6673" y="8924"/>
                </a:cubicBezTo>
                <a:cubicBezTo>
                  <a:pt x="6678" y="8924"/>
                  <a:pt x="6683" y="8904"/>
                  <a:pt x="6683" y="8895"/>
                </a:cubicBezTo>
                <a:cubicBezTo>
                  <a:pt x="6683" y="8895"/>
                  <a:pt x="6720" y="8786"/>
                  <a:pt x="6756" y="8695"/>
                </a:cubicBezTo>
                <a:cubicBezTo>
                  <a:pt x="6774" y="8587"/>
                  <a:pt x="6883" y="8424"/>
                  <a:pt x="6919" y="8315"/>
                </a:cubicBezTo>
                <a:cubicBezTo>
                  <a:pt x="6955" y="8206"/>
                  <a:pt x="7027" y="8243"/>
                  <a:pt x="7064" y="8225"/>
                </a:cubicBezTo>
                <a:cubicBezTo>
                  <a:pt x="7100" y="8225"/>
                  <a:pt x="7136" y="8152"/>
                  <a:pt x="7154" y="8116"/>
                </a:cubicBezTo>
                <a:cubicBezTo>
                  <a:pt x="7154" y="8062"/>
                  <a:pt x="7190" y="7844"/>
                  <a:pt x="7209" y="7790"/>
                </a:cubicBezTo>
                <a:cubicBezTo>
                  <a:pt x="7211" y="7782"/>
                  <a:pt x="7214" y="7779"/>
                  <a:pt x="7216" y="7779"/>
                </a:cubicBezTo>
                <a:cubicBezTo>
                  <a:pt x="7231" y="7779"/>
                  <a:pt x="7245" y="7906"/>
                  <a:pt x="7245" y="7953"/>
                </a:cubicBezTo>
                <a:cubicBezTo>
                  <a:pt x="7263" y="8007"/>
                  <a:pt x="7299" y="8080"/>
                  <a:pt x="7335" y="8134"/>
                </a:cubicBezTo>
                <a:cubicBezTo>
                  <a:pt x="7480" y="8206"/>
                  <a:pt x="7643" y="8279"/>
                  <a:pt x="7806" y="8315"/>
                </a:cubicBezTo>
                <a:cubicBezTo>
                  <a:pt x="7879" y="8315"/>
                  <a:pt x="7933" y="8351"/>
                  <a:pt x="7987" y="8388"/>
                </a:cubicBezTo>
                <a:cubicBezTo>
                  <a:pt x="7987" y="8388"/>
                  <a:pt x="8206" y="8524"/>
                  <a:pt x="8264" y="8524"/>
                </a:cubicBezTo>
                <a:cubicBezTo>
                  <a:pt x="8272" y="8524"/>
                  <a:pt x="8277" y="8521"/>
                  <a:pt x="8277" y="8514"/>
                </a:cubicBezTo>
                <a:cubicBezTo>
                  <a:pt x="8277" y="8442"/>
                  <a:pt x="8277" y="8406"/>
                  <a:pt x="8277" y="8297"/>
                </a:cubicBezTo>
                <a:cubicBezTo>
                  <a:pt x="8268" y="8243"/>
                  <a:pt x="8277" y="8229"/>
                  <a:pt x="8288" y="8229"/>
                </a:cubicBezTo>
                <a:cubicBezTo>
                  <a:pt x="8300" y="8229"/>
                  <a:pt x="8313" y="8243"/>
                  <a:pt x="8313" y="8243"/>
                </a:cubicBezTo>
                <a:cubicBezTo>
                  <a:pt x="8313" y="8243"/>
                  <a:pt x="8368" y="8351"/>
                  <a:pt x="8386" y="8369"/>
                </a:cubicBezTo>
                <a:cubicBezTo>
                  <a:pt x="8386" y="8369"/>
                  <a:pt x="8585" y="8478"/>
                  <a:pt x="8585" y="8496"/>
                </a:cubicBezTo>
                <a:cubicBezTo>
                  <a:pt x="8639" y="8551"/>
                  <a:pt x="8675" y="8605"/>
                  <a:pt x="8712" y="8677"/>
                </a:cubicBezTo>
                <a:cubicBezTo>
                  <a:pt x="8712" y="8689"/>
                  <a:pt x="8720" y="8693"/>
                  <a:pt x="8730" y="8693"/>
                </a:cubicBezTo>
                <a:cubicBezTo>
                  <a:pt x="8752" y="8693"/>
                  <a:pt x="8784" y="8677"/>
                  <a:pt x="8784" y="8677"/>
                </a:cubicBezTo>
                <a:cubicBezTo>
                  <a:pt x="8784" y="8677"/>
                  <a:pt x="8802" y="8551"/>
                  <a:pt x="8820" y="8406"/>
                </a:cubicBezTo>
                <a:cubicBezTo>
                  <a:pt x="8825" y="8375"/>
                  <a:pt x="8831" y="8363"/>
                  <a:pt x="8838" y="8363"/>
                </a:cubicBezTo>
                <a:cubicBezTo>
                  <a:pt x="8861" y="8363"/>
                  <a:pt x="8893" y="8478"/>
                  <a:pt x="8893" y="8478"/>
                </a:cubicBezTo>
                <a:cubicBezTo>
                  <a:pt x="8893" y="8478"/>
                  <a:pt x="8929" y="8804"/>
                  <a:pt x="8929" y="8858"/>
                </a:cubicBezTo>
                <a:cubicBezTo>
                  <a:pt x="8929" y="8913"/>
                  <a:pt x="8965" y="9040"/>
                  <a:pt x="8965" y="9094"/>
                </a:cubicBezTo>
                <a:cubicBezTo>
                  <a:pt x="8965" y="9148"/>
                  <a:pt x="9038" y="9184"/>
                  <a:pt x="9056" y="9184"/>
                </a:cubicBezTo>
                <a:cubicBezTo>
                  <a:pt x="9074" y="9166"/>
                  <a:pt x="9092" y="9148"/>
                  <a:pt x="9092" y="9112"/>
                </a:cubicBezTo>
                <a:cubicBezTo>
                  <a:pt x="9128" y="9076"/>
                  <a:pt x="9056" y="9040"/>
                  <a:pt x="9056" y="8985"/>
                </a:cubicBezTo>
                <a:cubicBezTo>
                  <a:pt x="9056" y="8913"/>
                  <a:pt x="9110" y="8877"/>
                  <a:pt x="9110" y="8858"/>
                </a:cubicBezTo>
                <a:cubicBezTo>
                  <a:pt x="9164" y="8804"/>
                  <a:pt x="9219" y="8732"/>
                  <a:pt x="9255" y="8659"/>
                </a:cubicBezTo>
                <a:cubicBezTo>
                  <a:pt x="9255" y="8605"/>
                  <a:pt x="9255" y="8551"/>
                  <a:pt x="9255" y="8496"/>
                </a:cubicBezTo>
                <a:cubicBezTo>
                  <a:pt x="9237" y="8442"/>
                  <a:pt x="9237" y="8388"/>
                  <a:pt x="9255" y="8333"/>
                </a:cubicBezTo>
                <a:cubicBezTo>
                  <a:pt x="9256" y="8332"/>
                  <a:pt x="9258" y="8331"/>
                  <a:pt x="9260" y="8331"/>
                </a:cubicBezTo>
                <a:cubicBezTo>
                  <a:pt x="9284" y="8331"/>
                  <a:pt x="9345" y="8427"/>
                  <a:pt x="9345" y="8460"/>
                </a:cubicBezTo>
                <a:cubicBezTo>
                  <a:pt x="9364" y="8587"/>
                  <a:pt x="9382" y="8714"/>
                  <a:pt x="9400" y="8858"/>
                </a:cubicBezTo>
                <a:cubicBezTo>
                  <a:pt x="9400" y="8891"/>
                  <a:pt x="9370" y="8895"/>
                  <a:pt x="9342" y="8895"/>
                </a:cubicBezTo>
                <a:cubicBezTo>
                  <a:pt x="9331" y="8895"/>
                  <a:pt x="9320" y="8895"/>
                  <a:pt x="9312" y="8895"/>
                </a:cubicBezTo>
                <a:cubicBezTo>
                  <a:pt x="9282" y="8895"/>
                  <a:pt x="9282" y="8904"/>
                  <a:pt x="9400" y="8985"/>
                </a:cubicBezTo>
                <a:cubicBezTo>
                  <a:pt x="9545" y="9130"/>
                  <a:pt x="9617" y="9347"/>
                  <a:pt x="9617" y="9547"/>
                </a:cubicBezTo>
                <a:cubicBezTo>
                  <a:pt x="9581" y="10017"/>
                  <a:pt x="10179" y="10651"/>
                  <a:pt x="8078" y="13259"/>
                </a:cubicBezTo>
                <a:cubicBezTo>
                  <a:pt x="5959" y="15867"/>
                  <a:pt x="7734" y="17587"/>
                  <a:pt x="8042" y="17696"/>
                </a:cubicBezTo>
                <a:cubicBezTo>
                  <a:pt x="8103" y="17718"/>
                  <a:pt x="8144" y="17726"/>
                  <a:pt x="8169" y="17726"/>
                </a:cubicBezTo>
                <a:cubicBezTo>
                  <a:pt x="8271" y="17726"/>
                  <a:pt x="8132" y="17587"/>
                  <a:pt x="8132" y="17587"/>
                </a:cubicBezTo>
                <a:cubicBezTo>
                  <a:pt x="8132" y="17587"/>
                  <a:pt x="6955" y="16736"/>
                  <a:pt x="8005" y="14617"/>
                </a:cubicBezTo>
                <a:cubicBezTo>
                  <a:pt x="9005" y="12602"/>
                  <a:pt x="9922" y="12553"/>
                  <a:pt x="10009" y="12553"/>
                </a:cubicBezTo>
                <a:cubicBezTo>
                  <a:pt x="10013" y="12553"/>
                  <a:pt x="10016" y="12553"/>
                  <a:pt x="10016" y="12553"/>
                </a:cubicBezTo>
                <a:cubicBezTo>
                  <a:pt x="9997" y="12643"/>
                  <a:pt x="10106" y="12680"/>
                  <a:pt x="10106" y="12680"/>
                </a:cubicBezTo>
                <a:cubicBezTo>
                  <a:pt x="10106" y="12571"/>
                  <a:pt x="10124" y="12480"/>
                  <a:pt x="10160" y="12408"/>
                </a:cubicBezTo>
                <a:lnTo>
                  <a:pt x="10160" y="12408"/>
                </a:lnTo>
                <a:cubicBezTo>
                  <a:pt x="10160" y="12480"/>
                  <a:pt x="10142" y="12553"/>
                  <a:pt x="10142" y="12625"/>
                </a:cubicBezTo>
                <a:cubicBezTo>
                  <a:pt x="10142" y="12698"/>
                  <a:pt x="10197" y="12842"/>
                  <a:pt x="10197" y="12933"/>
                </a:cubicBezTo>
                <a:cubicBezTo>
                  <a:pt x="10197" y="13024"/>
                  <a:pt x="10215" y="13024"/>
                  <a:pt x="10233" y="13024"/>
                </a:cubicBezTo>
                <a:cubicBezTo>
                  <a:pt x="10269" y="12879"/>
                  <a:pt x="10287" y="12716"/>
                  <a:pt x="10305" y="12571"/>
                </a:cubicBezTo>
                <a:cubicBezTo>
                  <a:pt x="10342" y="12734"/>
                  <a:pt x="10342" y="12897"/>
                  <a:pt x="10342" y="13060"/>
                </a:cubicBezTo>
                <a:cubicBezTo>
                  <a:pt x="10426" y="13026"/>
                  <a:pt x="10479" y="12489"/>
                  <a:pt x="10500" y="12489"/>
                </a:cubicBezTo>
                <a:cubicBezTo>
                  <a:pt x="10502" y="12489"/>
                  <a:pt x="10503" y="12492"/>
                  <a:pt x="10505" y="12498"/>
                </a:cubicBezTo>
                <a:cubicBezTo>
                  <a:pt x="10523" y="12589"/>
                  <a:pt x="10541" y="12698"/>
                  <a:pt x="10541" y="12806"/>
                </a:cubicBezTo>
                <a:cubicBezTo>
                  <a:pt x="10613" y="12752"/>
                  <a:pt x="10649" y="12245"/>
                  <a:pt x="10649" y="12136"/>
                </a:cubicBezTo>
                <a:cubicBezTo>
                  <a:pt x="10649" y="12028"/>
                  <a:pt x="10559" y="11955"/>
                  <a:pt x="10649" y="11810"/>
                </a:cubicBezTo>
                <a:cubicBezTo>
                  <a:pt x="10686" y="11756"/>
                  <a:pt x="10712" y="11736"/>
                  <a:pt x="10729" y="11736"/>
                </a:cubicBezTo>
                <a:cubicBezTo>
                  <a:pt x="10764" y="11736"/>
                  <a:pt x="10764" y="11816"/>
                  <a:pt x="10740" y="11865"/>
                </a:cubicBezTo>
                <a:cubicBezTo>
                  <a:pt x="10704" y="11991"/>
                  <a:pt x="10686" y="12118"/>
                  <a:pt x="10704" y="12245"/>
                </a:cubicBezTo>
                <a:cubicBezTo>
                  <a:pt x="10722" y="12245"/>
                  <a:pt x="10776" y="12009"/>
                  <a:pt x="10794" y="12009"/>
                </a:cubicBezTo>
                <a:cubicBezTo>
                  <a:pt x="10796" y="12008"/>
                  <a:pt x="10797" y="12007"/>
                  <a:pt x="10798" y="12007"/>
                </a:cubicBezTo>
                <a:cubicBezTo>
                  <a:pt x="10815" y="12007"/>
                  <a:pt x="10832" y="12105"/>
                  <a:pt x="10849" y="12172"/>
                </a:cubicBezTo>
                <a:cubicBezTo>
                  <a:pt x="10867" y="12245"/>
                  <a:pt x="10849" y="12317"/>
                  <a:pt x="10812" y="12372"/>
                </a:cubicBezTo>
                <a:cubicBezTo>
                  <a:pt x="10807" y="12383"/>
                  <a:pt x="10808" y="12387"/>
                  <a:pt x="10813" y="12387"/>
                </a:cubicBezTo>
                <a:cubicBezTo>
                  <a:pt x="10824" y="12387"/>
                  <a:pt x="10854" y="12366"/>
                  <a:pt x="10867" y="12354"/>
                </a:cubicBezTo>
                <a:cubicBezTo>
                  <a:pt x="10899" y="12321"/>
                  <a:pt x="10931" y="12260"/>
                  <a:pt x="10938" y="12260"/>
                </a:cubicBezTo>
                <a:cubicBezTo>
                  <a:pt x="10939" y="12260"/>
                  <a:pt x="10939" y="12261"/>
                  <a:pt x="10939" y="12263"/>
                </a:cubicBezTo>
                <a:cubicBezTo>
                  <a:pt x="10957" y="12299"/>
                  <a:pt x="10957" y="12317"/>
                  <a:pt x="10939" y="12354"/>
                </a:cubicBezTo>
                <a:cubicBezTo>
                  <a:pt x="10921" y="12372"/>
                  <a:pt x="10939" y="12390"/>
                  <a:pt x="10939" y="12408"/>
                </a:cubicBezTo>
                <a:cubicBezTo>
                  <a:pt x="10943" y="12412"/>
                  <a:pt x="10949" y="12414"/>
                  <a:pt x="10955" y="12414"/>
                </a:cubicBezTo>
                <a:cubicBezTo>
                  <a:pt x="10973" y="12414"/>
                  <a:pt x="10998" y="12391"/>
                  <a:pt x="11012" y="12335"/>
                </a:cubicBezTo>
                <a:cubicBezTo>
                  <a:pt x="11036" y="12287"/>
                  <a:pt x="11044" y="12279"/>
                  <a:pt x="11046" y="12279"/>
                </a:cubicBezTo>
                <a:cubicBezTo>
                  <a:pt x="11048" y="12279"/>
                  <a:pt x="11048" y="12281"/>
                  <a:pt x="11048" y="12281"/>
                </a:cubicBezTo>
                <a:lnTo>
                  <a:pt x="11048" y="12317"/>
                </a:lnTo>
                <a:cubicBezTo>
                  <a:pt x="11048" y="12332"/>
                  <a:pt x="11048" y="12382"/>
                  <a:pt x="11057" y="12382"/>
                </a:cubicBezTo>
                <a:cubicBezTo>
                  <a:pt x="11060" y="12382"/>
                  <a:pt x="11062" y="12379"/>
                  <a:pt x="11066" y="12372"/>
                </a:cubicBezTo>
                <a:cubicBezTo>
                  <a:pt x="11066" y="12335"/>
                  <a:pt x="11120" y="12281"/>
                  <a:pt x="11120" y="12281"/>
                </a:cubicBezTo>
                <a:cubicBezTo>
                  <a:pt x="11374" y="12028"/>
                  <a:pt x="11338" y="11502"/>
                  <a:pt x="11338" y="11068"/>
                </a:cubicBezTo>
                <a:cubicBezTo>
                  <a:pt x="11338" y="10633"/>
                  <a:pt x="11283" y="10832"/>
                  <a:pt x="11682" y="10126"/>
                </a:cubicBezTo>
                <a:cubicBezTo>
                  <a:pt x="12098" y="9438"/>
                  <a:pt x="11718" y="8659"/>
                  <a:pt x="11555" y="8442"/>
                </a:cubicBezTo>
                <a:cubicBezTo>
                  <a:pt x="11428" y="8279"/>
                  <a:pt x="11374" y="8080"/>
                  <a:pt x="11392" y="7880"/>
                </a:cubicBezTo>
                <a:cubicBezTo>
                  <a:pt x="11392" y="7844"/>
                  <a:pt x="11410" y="7844"/>
                  <a:pt x="11446" y="7790"/>
                </a:cubicBezTo>
                <a:cubicBezTo>
                  <a:pt x="11482" y="7718"/>
                  <a:pt x="11501" y="7645"/>
                  <a:pt x="11501" y="7573"/>
                </a:cubicBezTo>
                <a:cubicBezTo>
                  <a:pt x="11501" y="7464"/>
                  <a:pt x="11482" y="7446"/>
                  <a:pt x="11482" y="7355"/>
                </a:cubicBezTo>
                <a:cubicBezTo>
                  <a:pt x="11482" y="7265"/>
                  <a:pt x="11519" y="7265"/>
                  <a:pt x="11519" y="7210"/>
                </a:cubicBezTo>
                <a:cubicBezTo>
                  <a:pt x="11524" y="7188"/>
                  <a:pt x="11535" y="7179"/>
                  <a:pt x="11547" y="7179"/>
                </a:cubicBezTo>
                <a:cubicBezTo>
                  <a:pt x="11575" y="7179"/>
                  <a:pt x="11609" y="7222"/>
                  <a:pt x="11609" y="7247"/>
                </a:cubicBezTo>
                <a:cubicBezTo>
                  <a:pt x="11609" y="7265"/>
                  <a:pt x="11645" y="7410"/>
                  <a:pt x="11627" y="7446"/>
                </a:cubicBezTo>
                <a:cubicBezTo>
                  <a:pt x="11627" y="7482"/>
                  <a:pt x="11682" y="7536"/>
                  <a:pt x="11682" y="7536"/>
                </a:cubicBezTo>
                <a:cubicBezTo>
                  <a:pt x="11736" y="7518"/>
                  <a:pt x="11790" y="7500"/>
                  <a:pt x="11808" y="7446"/>
                </a:cubicBezTo>
                <a:cubicBezTo>
                  <a:pt x="11845" y="7373"/>
                  <a:pt x="11863" y="7283"/>
                  <a:pt x="11899" y="7210"/>
                </a:cubicBezTo>
                <a:cubicBezTo>
                  <a:pt x="11902" y="7198"/>
                  <a:pt x="11906" y="7192"/>
                  <a:pt x="11910" y="7192"/>
                </a:cubicBezTo>
                <a:cubicBezTo>
                  <a:pt x="11929" y="7192"/>
                  <a:pt x="11953" y="7314"/>
                  <a:pt x="11953" y="7373"/>
                </a:cubicBezTo>
                <a:cubicBezTo>
                  <a:pt x="11971" y="7464"/>
                  <a:pt x="11971" y="7555"/>
                  <a:pt x="12008" y="7645"/>
                </a:cubicBezTo>
                <a:cubicBezTo>
                  <a:pt x="12026" y="7681"/>
                  <a:pt x="12062" y="7808"/>
                  <a:pt x="12062" y="7826"/>
                </a:cubicBezTo>
                <a:cubicBezTo>
                  <a:pt x="12079" y="7843"/>
                  <a:pt x="12204" y="7937"/>
                  <a:pt x="12237" y="7937"/>
                </a:cubicBezTo>
                <a:cubicBezTo>
                  <a:pt x="12240" y="7937"/>
                  <a:pt x="12242" y="7936"/>
                  <a:pt x="12243" y="7935"/>
                </a:cubicBezTo>
                <a:cubicBezTo>
                  <a:pt x="12261" y="7917"/>
                  <a:pt x="12931" y="7536"/>
                  <a:pt x="12931" y="7536"/>
                </a:cubicBezTo>
                <a:cubicBezTo>
                  <a:pt x="12949" y="7482"/>
                  <a:pt x="12967" y="7446"/>
                  <a:pt x="12967" y="7410"/>
                </a:cubicBezTo>
                <a:cubicBezTo>
                  <a:pt x="12986" y="7373"/>
                  <a:pt x="13040" y="7355"/>
                  <a:pt x="13058" y="7319"/>
                </a:cubicBezTo>
                <a:cubicBezTo>
                  <a:pt x="13076" y="7301"/>
                  <a:pt x="13112" y="7265"/>
                  <a:pt x="13130" y="7247"/>
                </a:cubicBezTo>
                <a:lnTo>
                  <a:pt x="13130" y="7174"/>
                </a:lnTo>
                <a:cubicBezTo>
                  <a:pt x="13130" y="7138"/>
                  <a:pt x="13148" y="7120"/>
                  <a:pt x="13148" y="7047"/>
                </a:cubicBezTo>
                <a:cubicBezTo>
                  <a:pt x="13148" y="6975"/>
                  <a:pt x="13185" y="6921"/>
                  <a:pt x="13221" y="6884"/>
                </a:cubicBezTo>
                <a:cubicBezTo>
                  <a:pt x="13221" y="6884"/>
                  <a:pt x="13239" y="7102"/>
                  <a:pt x="13239" y="7156"/>
                </a:cubicBezTo>
                <a:cubicBezTo>
                  <a:pt x="13239" y="7229"/>
                  <a:pt x="13257" y="7319"/>
                  <a:pt x="13257" y="7392"/>
                </a:cubicBezTo>
                <a:cubicBezTo>
                  <a:pt x="13257" y="7403"/>
                  <a:pt x="13263" y="7408"/>
                  <a:pt x="13272" y="7408"/>
                </a:cubicBezTo>
                <a:cubicBezTo>
                  <a:pt x="13308" y="7408"/>
                  <a:pt x="13395" y="7340"/>
                  <a:pt x="13438" y="7283"/>
                </a:cubicBezTo>
                <a:cubicBezTo>
                  <a:pt x="13493" y="7210"/>
                  <a:pt x="13511" y="7229"/>
                  <a:pt x="13547" y="7138"/>
                </a:cubicBezTo>
                <a:cubicBezTo>
                  <a:pt x="13583" y="7066"/>
                  <a:pt x="13619" y="6993"/>
                  <a:pt x="13674" y="6939"/>
                </a:cubicBezTo>
                <a:cubicBezTo>
                  <a:pt x="13710" y="6866"/>
                  <a:pt x="13782" y="6903"/>
                  <a:pt x="13800" y="6866"/>
                </a:cubicBezTo>
                <a:cubicBezTo>
                  <a:pt x="13837" y="6794"/>
                  <a:pt x="13855" y="6721"/>
                  <a:pt x="13855" y="6649"/>
                </a:cubicBezTo>
                <a:cubicBezTo>
                  <a:pt x="13868" y="6584"/>
                  <a:pt x="13908" y="6575"/>
                  <a:pt x="13931" y="6575"/>
                </a:cubicBezTo>
                <a:cubicBezTo>
                  <a:pt x="13939" y="6575"/>
                  <a:pt x="13945" y="6577"/>
                  <a:pt x="13945" y="6577"/>
                </a:cubicBezTo>
                <a:cubicBezTo>
                  <a:pt x="13982" y="6577"/>
                  <a:pt x="14036" y="6577"/>
                  <a:pt x="14090" y="6559"/>
                </a:cubicBezTo>
                <a:cubicBezTo>
                  <a:pt x="14108" y="6540"/>
                  <a:pt x="14126" y="6522"/>
                  <a:pt x="14108" y="6504"/>
                </a:cubicBezTo>
                <a:cubicBezTo>
                  <a:pt x="14108" y="6468"/>
                  <a:pt x="14145" y="6414"/>
                  <a:pt x="14108" y="6396"/>
                </a:cubicBezTo>
                <a:cubicBezTo>
                  <a:pt x="14097" y="6384"/>
                  <a:pt x="14096" y="6380"/>
                  <a:pt x="14101" y="6380"/>
                </a:cubicBezTo>
                <a:cubicBezTo>
                  <a:pt x="14110" y="6380"/>
                  <a:pt x="14145" y="6401"/>
                  <a:pt x="14145" y="6414"/>
                </a:cubicBezTo>
                <a:cubicBezTo>
                  <a:pt x="14199" y="6450"/>
                  <a:pt x="14235" y="6486"/>
                  <a:pt x="14289" y="6522"/>
                </a:cubicBezTo>
                <a:cubicBezTo>
                  <a:pt x="14289" y="6522"/>
                  <a:pt x="14308" y="6504"/>
                  <a:pt x="14308" y="6486"/>
                </a:cubicBezTo>
                <a:cubicBezTo>
                  <a:pt x="14308" y="6486"/>
                  <a:pt x="14271" y="6305"/>
                  <a:pt x="14271" y="6269"/>
                </a:cubicBezTo>
                <a:cubicBezTo>
                  <a:pt x="14271" y="6196"/>
                  <a:pt x="14271" y="6142"/>
                  <a:pt x="14289" y="6088"/>
                </a:cubicBezTo>
                <a:cubicBezTo>
                  <a:pt x="14326" y="6160"/>
                  <a:pt x="14344" y="6233"/>
                  <a:pt x="14344" y="6323"/>
                </a:cubicBezTo>
                <a:cubicBezTo>
                  <a:pt x="14344" y="6355"/>
                  <a:pt x="14344" y="6474"/>
                  <a:pt x="14433" y="6474"/>
                </a:cubicBezTo>
                <a:cubicBezTo>
                  <a:pt x="14444" y="6474"/>
                  <a:pt x="14457" y="6472"/>
                  <a:pt x="14470" y="6468"/>
                </a:cubicBezTo>
                <a:cubicBezTo>
                  <a:pt x="14504" y="6458"/>
                  <a:pt x="14545" y="6455"/>
                  <a:pt x="14589" y="6455"/>
                </a:cubicBezTo>
                <a:cubicBezTo>
                  <a:pt x="14687" y="6455"/>
                  <a:pt x="14795" y="6472"/>
                  <a:pt x="14835" y="6472"/>
                </a:cubicBezTo>
                <a:cubicBezTo>
                  <a:pt x="14845" y="6472"/>
                  <a:pt x="14851" y="6471"/>
                  <a:pt x="14851" y="6468"/>
                </a:cubicBezTo>
                <a:cubicBezTo>
                  <a:pt x="14851" y="6450"/>
                  <a:pt x="14869" y="6196"/>
                  <a:pt x="14869" y="6196"/>
                </a:cubicBezTo>
                <a:cubicBezTo>
                  <a:pt x="14869" y="6196"/>
                  <a:pt x="14971" y="6373"/>
                  <a:pt x="15029" y="6373"/>
                </a:cubicBezTo>
                <a:cubicBezTo>
                  <a:pt x="15052" y="6373"/>
                  <a:pt x="15068" y="6346"/>
                  <a:pt x="15068" y="6269"/>
                </a:cubicBezTo>
                <a:cubicBezTo>
                  <a:pt x="15068" y="6015"/>
                  <a:pt x="15412" y="5689"/>
                  <a:pt x="15485" y="5635"/>
                </a:cubicBezTo>
                <a:cubicBezTo>
                  <a:pt x="15666" y="5526"/>
                  <a:pt x="15847" y="5381"/>
                  <a:pt x="16010" y="5237"/>
                </a:cubicBezTo>
                <a:cubicBezTo>
                  <a:pt x="16064" y="5164"/>
                  <a:pt x="16100" y="5074"/>
                  <a:pt x="16100" y="5074"/>
                </a:cubicBezTo>
                <a:cubicBezTo>
                  <a:pt x="16100" y="5074"/>
                  <a:pt x="16318" y="5255"/>
                  <a:pt x="16426" y="5309"/>
                </a:cubicBezTo>
                <a:cubicBezTo>
                  <a:pt x="16447" y="5319"/>
                  <a:pt x="16462" y="5324"/>
                  <a:pt x="16473" y="5324"/>
                </a:cubicBezTo>
                <a:cubicBezTo>
                  <a:pt x="16515" y="5324"/>
                  <a:pt x="16477" y="5248"/>
                  <a:pt x="16463" y="5218"/>
                </a:cubicBezTo>
                <a:cubicBezTo>
                  <a:pt x="16408" y="5110"/>
                  <a:pt x="16372" y="4983"/>
                  <a:pt x="16372" y="4856"/>
                </a:cubicBezTo>
                <a:cubicBezTo>
                  <a:pt x="16365" y="4810"/>
                  <a:pt x="16378" y="4795"/>
                  <a:pt x="16397" y="4795"/>
                </a:cubicBezTo>
                <a:cubicBezTo>
                  <a:pt x="16430" y="4795"/>
                  <a:pt x="16481" y="4838"/>
                  <a:pt x="16481" y="4838"/>
                </a:cubicBezTo>
                <a:cubicBezTo>
                  <a:pt x="16481" y="4838"/>
                  <a:pt x="16626" y="4929"/>
                  <a:pt x="16752" y="5019"/>
                </a:cubicBezTo>
                <a:cubicBezTo>
                  <a:pt x="16849" y="5067"/>
                  <a:pt x="16865" y="5076"/>
                  <a:pt x="16881" y="5076"/>
                </a:cubicBezTo>
                <a:cubicBezTo>
                  <a:pt x="16889" y="5076"/>
                  <a:pt x="16897" y="5074"/>
                  <a:pt x="16915" y="5074"/>
                </a:cubicBezTo>
                <a:cubicBezTo>
                  <a:pt x="16970" y="5074"/>
                  <a:pt x="16825" y="4965"/>
                  <a:pt x="16734" y="4820"/>
                </a:cubicBezTo>
                <a:cubicBezTo>
                  <a:pt x="16698" y="4729"/>
                  <a:pt x="16644" y="4621"/>
                  <a:pt x="16626" y="4512"/>
                </a:cubicBezTo>
                <a:cubicBezTo>
                  <a:pt x="16571" y="4367"/>
                  <a:pt x="16535" y="4150"/>
                  <a:pt x="16499" y="4078"/>
                </a:cubicBezTo>
                <a:cubicBezTo>
                  <a:pt x="16408" y="3951"/>
                  <a:pt x="16318" y="3824"/>
                  <a:pt x="16227" y="3715"/>
                </a:cubicBezTo>
                <a:cubicBezTo>
                  <a:pt x="16155" y="3625"/>
                  <a:pt x="16082" y="3534"/>
                  <a:pt x="16028" y="3444"/>
                </a:cubicBezTo>
                <a:lnTo>
                  <a:pt x="16028" y="3444"/>
                </a:lnTo>
                <a:cubicBezTo>
                  <a:pt x="16028" y="3444"/>
                  <a:pt x="16372" y="3516"/>
                  <a:pt x="16444" y="3661"/>
                </a:cubicBezTo>
                <a:cubicBezTo>
                  <a:pt x="16517" y="3824"/>
                  <a:pt x="16607" y="4059"/>
                  <a:pt x="16662" y="4150"/>
                </a:cubicBezTo>
                <a:cubicBezTo>
                  <a:pt x="16734" y="4222"/>
                  <a:pt x="16861" y="4440"/>
                  <a:pt x="16897" y="4476"/>
                </a:cubicBezTo>
                <a:cubicBezTo>
                  <a:pt x="16900" y="4479"/>
                  <a:pt x="16904" y="4480"/>
                  <a:pt x="16909" y="4480"/>
                </a:cubicBezTo>
                <a:cubicBezTo>
                  <a:pt x="16964" y="4480"/>
                  <a:pt x="17133" y="4300"/>
                  <a:pt x="17133" y="4150"/>
                </a:cubicBezTo>
                <a:cubicBezTo>
                  <a:pt x="17133" y="4017"/>
                  <a:pt x="17375" y="4004"/>
                  <a:pt x="17503" y="4004"/>
                </a:cubicBezTo>
                <a:cubicBezTo>
                  <a:pt x="17531" y="4004"/>
                  <a:pt x="17554" y="4005"/>
                  <a:pt x="17567" y="4005"/>
                </a:cubicBezTo>
                <a:cubicBezTo>
                  <a:pt x="17593" y="4005"/>
                  <a:pt x="17625" y="4007"/>
                  <a:pt x="17655" y="4007"/>
                </a:cubicBezTo>
                <a:cubicBezTo>
                  <a:pt x="17729" y="4007"/>
                  <a:pt x="17790" y="3997"/>
                  <a:pt x="17712" y="3933"/>
                </a:cubicBezTo>
                <a:cubicBezTo>
                  <a:pt x="17622" y="3860"/>
                  <a:pt x="17658" y="3643"/>
                  <a:pt x="17658" y="3643"/>
                </a:cubicBezTo>
                <a:cubicBezTo>
                  <a:pt x="17658" y="3552"/>
                  <a:pt x="17676" y="3462"/>
                  <a:pt x="17694" y="3371"/>
                </a:cubicBezTo>
                <a:cubicBezTo>
                  <a:pt x="17700" y="3305"/>
                  <a:pt x="17716" y="3283"/>
                  <a:pt x="17735" y="3283"/>
                </a:cubicBezTo>
                <a:cubicBezTo>
                  <a:pt x="17772" y="3283"/>
                  <a:pt x="17821" y="3371"/>
                  <a:pt x="17821" y="3371"/>
                </a:cubicBezTo>
                <a:cubicBezTo>
                  <a:pt x="17748" y="1995"/>
                  <a:pt x="18455" y="691"/>
                  <a:pt x="19650" y="3"/>
                </a:cubicBezTo>
                <a:cubicBezTo>
                  <a:pt x="19618" y="1"/>
                  <a:pt x="19585" y="1"/>
                  <a:pt x="195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-399813" y="3845575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649" y="4336668"/>
            <a:ext cx="2476110" cy="1590221"/>
          </a:xfrm>
          <a:custGeom>
            <a:avLst/>
            <a:gdLst/>
            <a:ahLst/>
            <a:cxnLst/>
            <a:rect l="l" t="t" r="r" b="b"/>
            <a:pathLst>
              <a:path w="72174" h="46352" extrusionOk="0">
                <a:moveTo>
                  <a:pt x="14009" y="0"/>
                </a:moveTo>
                <a:lnTo>
                  <a:pt x="12507" y="8286"/>
                </a:lnTo>
                <a:lnTo>
                  <a:pt x="11447" y="8737"/>
                </a:lnTo>
                <a:lnTo>
                  <a:pt x="10544" y="1954"/>
                </a:lnTo>
                <a:lnTo>
                  <a:pt x="6627" y="10543"/>
                </a:lnTo>
                <a:lnTo>
                  <a:pt x="6175" y="5272"/>
                </a:lnTo>
                <a:lnTo>
                  <a:pt x="1954" y="13106"/>
                </a:lnTo>
                <a:lnTo>
                  <a:pt x="1" y="12959"/>
                </a:lnTo>
                <a:lnTo>
                  <a:pt x="1" y="35861"/>
                </a:lnTo>
                <a:lnTo>
                  <a:pt x="44692" y="46351"/>
                </a:lnTo>
                <a:lnTo>
                  <a:pt x="72173" y="43694"/>
                </a:lnTo>
                <a:lnTo>
                  <a:pt x="72173" y="6479"/>
                </a:lnTo>
                <a:lnTo>
                  <a:pt x="68403" y="24562"/>
                </a:lnTo>
                <a:lnTo>
                  <a:pt x="65694" y="23963"/>
                </a:lnTo>
                <a:lnTo>
                  <a:pt x="60874" y="6175"/>
                </a:lnTo>
                <a:lnTo>
                  <a:pt x="53639" y="25160"/>
                </a:lnTo>
                <a:lnTo>
                  <a:pt x="45806" y="16119"/>
                </a:lnTo>
                <a:lnTo>
                  <a:pt x="43548" y="19585"/>
                </a:lnTo>
                <a:lnTo>
                  <a:pt x="42792" y="9042"/>
                </a:lnTo>
                <a:lnTo>
                  <a:pt x="37069" y="18986"/>
                </a:lnTo>
                <a:lnTo>
                  <a:pt x="35410" y="18681"/>
                </a:lnTo>
                <a:lnTo>
                  <a:pt x="35263" y="13557"/>
                </a:lnTo>
                <a:lnTo>
                  <a:pt x="34958" y="10995"/>
                </a:lnTo>
                <a:lnTo>
                  <a:pt x="32396" y="12360"/>
                </a:lnTo>
                <a:lnTo>
                  <a:pt x="31944" y="4369"/>
                </a:lnTo>
                <a:lnTo>
                  <a:pt x="28322" y="10995"/>
                </a:lnTo>
                <a:lnTo>
                  <a:pt x="27576" y="8286"/>
                </a:lnTo>
                <a:lnTo>
                  <a:pt x="25917" y="10995"/>
                </a:lnTo>
                <a:lnTo>
                  <a:pt x="25612" y="8895"/>
                </a:lnTo>
                <a:lnTo>
                  <a:pt x="23806" y="10543"/>
                </a:lnTo>
                <a:lnTo>
                  <a:pt x="23355" y="6332"/>
                </a:lnTo>
                <a:lnTo>
                  <a:pt x="20194" y="10543"/>
                </a:lnTo>
                <a:lnTo>
                  <a:pt x="18535" y="11299"/>
                </a:lnTo>
                <a:lnTo>
                  <a:pt x="18230" y="9493"/>
                </a:lnTo>
                <a:lnTo>
                  <a:pt x="17474" y="9346"/>
                </a:lnTo>
                <a:lnTo>
                  <a:pt x="15668" y="3770"/>
                </a:lnTo>
                <a:lnTo>
                  <a:pt x="140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flipH="1">
            <a:off x="-173801" y="4429050"/>
            <a:ext cx="2816434" cy="1657189"/>
          </a:xfrm>
          <a:custGeom>
            <a:avLst/>
            <a:gdLst/>
            <a:ahLst/>
            <a:cxnLst/>
            <a:rect l="l" t="t" r="r" b="b"/>
            <a:pathLst>
              <a:path w="73927" h="48304" extrusionOk="0">
                <a:moveTo>
                  <a:pt x="72372" y="0"/>
                </a:moveTo>
                <a:lnTo>
                  <a:pt x="66313" y="18345"/>
                </a:lnTo>
                <a:lnTo>
                  <a:pt x="60947" y="347"/>
                </a:lnTo>
                <a:lnTo>
                  <a:pt x="53155" y="28562"/>
                </a:lnTo>
                <a:lnTo>
                  <a:pt x="49165" y="29602"/>
                </a:lnTo>
                <a:lnTo>
                  <a:pt x="42760" y="25097"/>
                </a:lnTo>
                <a:lnTo>
                  <a:pt x="40166" y="25097"/>
                </a:lnTo>
                <a:lnTo>
                  <a:pt x="39126" y="22682"/>
                </a:lnTo>
                <a:lnTo>
                  <a:pt x="40680" y="18345"/>
                </a:lnTo>
                <a:lnTo>
                  <a:pt x="39126" y="16444"/>
                </a:lnTo>
                <a:lnTo>
                  <a:pt x="31335" y="17831"/>
                </a:lnTo>
                <a:lnTo>
                  <a:pt x="28909" y="10207"/>
                </a:lnTo>
                <a:lnTo>
                  <a:pt x="27187" y="18345"/>
                </a:lnTo>
                <a:lnTo>
                  <a:pt x="24236" y="19731"/>
                </a:lnTo>
                <a:lnTo>
                  <a:pt x="20603" y="8306"/>
                </a:lnTo>
                <a:lnTo>
                  <a:pt x="17830" y="19563"/>
                </a:lnTo>
                <a:lnTo>
                  <a:pt x="16098" y="16959"/>
                </a:lnTo>
                <a:lnTo>
                  <a:pt x="15058" y="21642"/>
                </a:lnTo>
                <a:lnTo>
                  <a:pt x="12811" y="18692"/>
                </a:lnTo>
                <a:lnTo>
                  <a:pt x="12118" y="14019"/>
                </a:lnTo>
                <a:lnTo>
                  <a:pt x="9692" y="17831"/>
                </a:lnTo>
                <a:lnTo>
                  <a:pt x="8485" y="6227"/>
                </a:lnTo>
                <a:lnTo>
                  <a:pt x="4326" y="18177"/>
                </a:lnTo>
                <a:lnTo>
                  <a:pt x="1386" y="7960"/>
                </a:lnTo>
                <a:lnTo>
                  <a:pt x="0" y="11425"/>
                </a:lnTo>
                <a:lnTo>
                  <a:pt x="0" y="40680"/>
                </a:lnTo>
                <a:lnTo>
                  <a:pt x="20781" y="48304"/>
                </a:lnTo>
                <a:lnTo>
                  <a:pt x="73926" y="40512"/>
                </a:lnTo>
                <a:lnTo>
                  <a:pt x="723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6711487" y="4336679"/>
            <a:ext cx="2432505" cy="1163299"/>
          </a:xfrm>
          <a:custGeom>
            <a:avLst/>
            <a:gdLst/>
            <a:ahLst/>
            <a:cxnLst/>
            <a:rect l="l" t="t" r="r" b="b"/>
            <a:pathLst>
              <a:path w="70903" h="33908" extrusionOk="0">
                <a:moveTo>
                  <a:pt x="65001" y="1"/>
                </a:moveTo>
                <a:lnTo>
                  <a:pt x="61399" y="17212"/>
                </a:lnTo>
                <a:lnTo>
                  <a:pt x="50100" y="21569"/>
                </a:lnTo>
                <a:lnTo>
                  <a:pt x="45732" y="19774"/>
                </a:lnTo>
                <a:lnTo>
                  <a:pt x="47527" y="13872"/>
                </a:lnTo>
                <a:lnTo>
                  <a:pt x="38791" y="9241"/>
                </a:lnTo>
                <a:lnTo>
                  <a:pt x="30568" y="11552"/>
                </a:lnTo>
                <a:lnTo>
                  <a:pt x="19522" y="17464"/>
                </a:lnTo>
                <a:lnTo>
                  <a:pt x="15416" y="2563"/>
                </a:lnTo>
                <a:lnTo>
                  <a:pt x="7456" y="26715"/>
                </a:lnTo>
                <a:lnTo>
                  <a:pt x="5146" y="18230"/>
                </a:lnTo>
                <a:lnTo>
                  <a:pt x="0" y="31850"/>
                </a:lnTo>
                <a:lnTo>
                  <a:pt x="70902" y="33908"/>
                </a:lnTo>
                <a:lnTo>
                  <a:pt x="70902" y="33908"/>
                </a:lnTo>
                <a:lnTo>
                  <a:pt x="6500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168658">
            <a:off x="6001603" y="4548508"/>
            <a:ext cx="1267095" cy="794739"/>
          </a:xfrm>
          <a:custGeom>
            <a:avLst/>
            <a:gdLst/>
            <a:ahLst/>
            <a:cxnLst/>
            <a:rect l="l" t="t" r="r" b="b"/>
            <a:pathLst>
              <a:path w="30275" h="23166" extrusionOk="0">
                <a:moveTo>
                  <a:pt x="17926" y="1"/>
                </a:moveTo>
                <a:lnTo>
                  <a:pt x="12350" y="21307"/>
                </a:lnTo>
                <a:lnTo>
                  <a:pt x="9473" y="13526"/>
                </a:lnTo>
                <a:lnTo>
                  <a:pt x="5923" y="18429"/>
                </a:lnTo>
                <a:lnTo>
                  <a:pt x="1" y="16907"/>
                </a:lnTo>
                <a:lnTo>
                  <a:pt x="505" y="23165"/>
                </a:lnTo>
                <a:lnTo>
                  <a:pt x="30275" y="21811"/>
                </a:lnTo>
                <a:lnTo>
                  <a:pt x="21139" y="4568"/>
                </a:lnTo>
                <a:lnTo>
                  <a:pt x="179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50589" y="120357"/>
            <a:ext cx="9937534" cy="3012672"/>
            <a:chOff x="-150589" y="120357"/>
            <a:chExt cx="9937534" cy="3012672"/>
          </a:xfrm>
        </p:grpSpPr>
        <p:sp>
          <p:nvSpPr>
            <p:cNvPr id="62" name="Google Shape;62;p3"/>
            <p:cNvSpPr/>
            <p:nvPr/>
          </p:nvSpPr>
          <p:spPr>
            <a:xfrm>
              <a:off x="7961855" y="1661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00075" y="27286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3"/>
          <p:cNvGrpSpPr/>
          <p:nvPr/>
        </p:nvGrpSpPr>
        <p:grpSpPr>
          <a:xfrm>
            <a:off x="2747893" y="538818"/>
            <a:ext cx="5986240" cy="972854"/>
            <a:chOff x="2747893" y="538818"/>
            <a:chExt cx="5986240" cy="972854"/>
          </a:xfrm>
        </p:grpSpPr>
        <p:sp>
          <p:nvSpPr>
            <p:cNvPr id="73" name="Google Shape;73;p3"/>
            <p:cNvSpPr/>
            <p:nvPr/>
          </p:nvSpPr>
          <p:spPr>
            <a:xfrm>
              <a:off x="2747893" y="1333306"/>
              <a:ext cx="311315" cy="178365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059198" y="538818"/>
              <a:ext cx="213191" cy="155305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529414" y="1151874"/>
              <a:ext cx="204720" cy="98124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80" name="Google Shape;80;p4"/>
          <p:cNvGrpSpPr/>
          <p:nvPr/>
        </p:nvGrpSpPr>
        <p:grpSpPr>
          <a:xfrm>
            <a:off x="-256328" y="239957"/>
            <a:ext cx="9747428" cy="4850977"/>
            <a:chOff x="-256328" y="239957"/>
            <a:chExt cx="9747428" cy="4850977"/>
          </a:xfrm>
        </p:grpSpPr>
        <p:sp>
          <p:nvSpPr>
            <p:cNvPr id="81" name="Google Shape;81;p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291185" y="2399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2563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10800000" flipH="1">
              <a:off x="86519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0800000" flipH="1">
              <a:off x="-15059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10800000" flipH="1">
              <a:off x="88231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 flipH="1">
              <a:off x="754779" y="50451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10800000" flipH="1">
              <a:off x="6767428" y="4952634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4"/>
          <p:cNvGrpSpPr/>
          <p:nvPr/>
        </p:nvGrpSpPr>
        <p:grpSpPr>
          <a:xfrm>
            <a:off x="618490" y="420471"/>
            <a:ext cx="849263" cy="621826"/>
            <a:chOff x="998250" y="971075"/>
            <a:chExt cx="163925" cy="120025"/>
          </a:xfrm>
        </p:grpSpPr>
        <p:sp>
          <p:nvSpPr>
            <p:cNvPr id="92" name="Google Shape;92;p4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8253367" y="4490352"/>
            <a:ext cx="179835" cy="78532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4"/>
          <p:cNvGrpSpPr/>
          <p:nvPr/>
        </p:nvGrpSpPr>
        <p:grpSpPr>
          <a:xfrm>
            <a:off x="-256325" y="730476"/>
            <a:ext cx="8910295" cy="3224853"/>
            <a:chOff x="-256325" y="730476"/>
            <a:chExt cx="8910295" cy="3224853"/>
          </a:xfrm>
        </p:grpSpPr>
        <p:sp>
          <p:nvSpPr>
            <p:cNvPr id="98" name="Google Shape;98;p4"/>
            <p:cNvSpPr/>
            <p:nvPr/>
          </p:nvSpPr>
          <p:spPr>
            <a:xfrm>
              <a:off x="6828880" y="7304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256325" y="35509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1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2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3"/>
          </p:nvPr>
        </p:nvSpPr>
        <p:spPr>
          <a:xfrm>
            <a:off x="118290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4"/>
          </p:nvPr>
        </p:nvSpPr>
        <p:spPr>
          <a:xfrm>
            <a:off x="552775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/>
          <p:nvPr/>
        </p:nvSpPr>
        <p:spPr>
          <a:xfrm>
            <a:off x="60753" y="1887100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"/>
          <p:cNvSpPr/>
          <p:nvPr/>
        </p:nvSpPr>
        <p:spPr>
          <a:xfrm>
            <a:off x="226716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7058688" y="615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4922591" y="46046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>
            <a:off x="8769373" y="416999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-68203" y="210082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-126741" y="3944203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513075" y="1763825"/>
            <a:ext cx="413545" cy="210602"/>
            <a:chOff x="2997351" y="1193725"/>
            <a:chExt cx="413545" cy="210602"/>
          </a:xfrm>
        </p:grpSpPr>
        <p:sp>
          <p:nvSpPr>
            <p:cNvPr id="128" name="Google Shape;128;p6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-118654" y="78245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-215987" y="3309200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335208">
            <a:off x="6390147" y="314508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>
            <a:off x="-3675" y="4178376"/>
            <a:ext cx="9144036" cy="1819892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 flipH="1">
            <a:off x="7413061" y="3749884"/>
            <a:ext cx="1828288" cy="1530003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4"/>
          <p:cNvSpPr/>
          <p:nvPr/>
        </p:nvSpPr>
        <p:spPr>
          <a:xfrm>
            <a:off x="-3675" y="4730302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"/>
          <p:cNvSpPr txBox="1">
            <a:spLocks noGrp="1"/>
          </p:cNvSpPr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1" name="Google Shape;261;p14"/>
          <p:cNvSpPr txBox="1">
            <a:spLocks noGrp="1"/>
          </p:cNvSpPr>
          <p:nvPr>
            <p:ph type="title" idx="2" hasCustomPrompt="1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>
            <a:spLocks noGrp="1"/>
          </p:cNvSpPr>
          <p:nvPr>
            <p:ph type="subTitle" idx="1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4"/>
          <p:cNvSpPr txBox="1">
            <a:spLocks noGrp="1"/>
          </p:cNvSpPr>
          <p:nvPr>
            <p:ph type="title" idx="3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4" name="Google Shape;264;p14"/>
          <p:cNvSpPr txBox="1">
            <a:spLocks noGrp="1"/>
          </p:cNvSpPr>
          <p:nvPr>
            <p:ph type="title" idx="4" hasCustomPrompt="1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>
            <a:spLocks noGrp="1"/>
          </p:cNvSpPr>
          <p:nvPr>
            <p:ph type="subTitle" idx="5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 idx="6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7" name="Google Shape;267;p14"/>
          <p:cNvSpPr txBox="1">
            <a:spLocks noGrp="1"/>
          </p:cNvSpPr>
          <p:nvPr>
            <p:ph type="title" idx="7" hasCustomPrompt="1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>
            <a:spLocks noGrp="1"/>
          </p:cNvSpPr>
          <p:nvPr>
            <p:ph type="subTitle" idx="8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4"/>
          <p:cNvSpPr txBox="1">
            <a:spLocks noGrp="1"/>
          </p:cNvSpPr>
          <p:nvPr>
            <p:ph type="title" idx="9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0" name="Google Shape;270;p14"/>
          <p:cNvSpPr txBox="1">
            <a:spLocks noGrp="1"/>
          </p:cNvSpPr>
          <p:nvPr>
            <p:ph type="title" idx="13" hasCustomPrompt="1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1" name="Google Shape;271;p14"/>
          <p:cNvSpPr txBox="1">
            <a:spLocks noGrp="1"/>
          </p:cNvSpPr>
          <p:nvPr>
            <p:ph type="subTitle" idx="14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4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73" name="Google Shape;273;p14"/>
          <p:cNvGrpSpPr/>
          <p:nvPr/>
        </p:nvGrpSpPr>
        <p:grpSpPr>
          <a:xfrm>
            <a:off x="517071" y="479738"/>
            <a:ext cx="8240797" cy="1166343"/>
            <a:chOff x="517071" y="479738"/>
            <a:chExt cx="8240797" cy="1166343"/>
          </a:xfrm>
        </p:grpSpPr>
        <p:sp>
          <p:nvSpPr>
            <p:cNvPr id="274" name="Google Shape;274;p14"/>
            <p:cNvSpPr/>
            <p:nvPr/>
          </p:nvSpPr>
          <p:spPr>
            <a:xfrm flipH="1">
              <a:off x="1766292" y="1198622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2128582" y="1338527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517071" y="479738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7030008" y="689433"/>
              <a:ext cx="158532" cy="76887"/>
            </a:xfrm>
            <a:custGeom>
              <a:avLst/>
              <a:gdLst/>
              <a:ahLst/>
              <a:cxnLst/>
              <a:rect l="l" t="t" r="r" b="b"/>
              <a:pathLst>
                <a:path w="1033" h="501" extrusionOk="0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568797" y="1563515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7602360" y="141663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 flipH="1">
              <a:off x="7468828" y="1132485"/>
              <a:ext cx="133517" cy="66144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81" name="Google Shape;281;p14"/>
          <p:cNvGrpSpPr/>
          <p:nvPr/>
        </p:nvGrpSpPr>
        <p:grpSpPr>
          <a:xfrm>
            <a:off x="-150589" y="120357"/>
            <a:ext cx="10273223" cy="2684577"/>
            <a:chOff x="-150589" y="120357"/>
            <a:chExt cx="10273223" cy="2684577"/>
          </a:xfrm>
        </p:grpSpPr>
        <p:sp>
          <p:nvSpPr>
            <p:cNvPr id="282" name="Google Shape;282;p14"/>
            <p:cNvSpPr/>
            <p:nvPr/>
          </p:nvSpPr>
          <p:spPr>
            <a:xfrm>
              <a:off x="110080" y="5757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297544" y="2157612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"/>
          <p:cNvSpPr/>
          <p:nvPr/>
        </p:nvSpPr>
        <p:spPr>
          <a:xfrm flipH="1">
            <a:off x="136239" y="770213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" name="Google Shape;311;p16"/>
          <p:cNvGrpSpPr/>
          <p:nvPr/>
        </p:nvGrpSpPr>
        <p:grpSpPr>
          <a:xfrm flipH="1">
            <a:off x="204018" y="117070"/>
            <a:ext cx="9096477" cy="2896172"/>
            <a:chOff x="468948" y="976607"/>
            <a:chExt cx="9096477" cy="2896172"/>
          </a:xfrm>
        </p:grpSpPr>
        <p:sp>
          <p:nvSpPr>
            <p:cNvPr id="312" name="Google Shape;312;p16"/>
            <p:cNvSpPr/>
            <p:nvPr/>
          </p:nvSpPr>
          <p:spPr>
            <a:xfrm>
              <a:off x="910850" y="346836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468948" y="121819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1175448" y="97660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24947" y="282412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16"/>
          <p:cNvSpPr/>
          <p:nvPr/>
        </p:nvSpPr>
        <p:spPr>
          <a:xfrm flipH="1">
            <a:off x="2033023" y="2551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-16249" y="4123275"/>
            <a:ext cx="9129511" cy="1112839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1815088">
            <a:off x="2081340" y="3411016"/>
            <a:ext cx="1748424" cy="1465522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6"/>
          <p:cNvSpPr/>
          <p:nvPr/>
        </p:nvSpPr>
        <p:spPr>
          <a:xfrm flipH="1">
            <a:off x="6980245" y="3716154"/>
            <a:ext cx="2163755" cy="1805686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6"/>
          <p:cNvSpPr/>
          <p:nvPr/>
        </p:nvSpPr>
        <p:spPr>
          <a:xfrm rot="-2235283">
            <a:off x="5858918" y="3526712"/>
            <a:ext cx="1748396" cy="1465499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16"/>
          <p:cNvGrpSpPr/>
          <p:nvPr/>
        </p:nvGrpSpPr>
        <p:grpSpPr>
          <a:xfrm>
            <a:off x="-883231" y="2316607"/>
            <a:ext cx="3489177" cy="2618424"/>
            <a:chOff x="-1545755" y="2356907"/>
            <a:chExt cx="3858855" cy="2895846"/>
          </a:xfrm>
        </p:grpSpPr>
        <p:sp>
          <p:nvSpPr>
            <p:cNvPr id="324" name="Google Shape;324;p16"/>
            <p:cNvSpPr/>
            <p:nvPr/>
          </p:nvSpPr>
          <p:spPr>
            <a:xfrm flipH="1">
              <a:off x="-522308" y="2356907"/>
              <a:ext cx="1446545" cy="1508572"/>
            </a:xfrm>
            <a:custGeom>
              <a:avLst/>
              <a:gdLst/>
              <a:ahLst/>
              <a:cxnLst/>
              <a:rect l="l" t="t" r="r" b="b"/>
              <a:pathLst>
                <a:path w="19450" h="20284" extrusionOk="0">
                  <a:moveTo>
                    <a:pt x="17476" y="4637"/>
                  </a:moveTo>
                  <a:lnTo>
                    <a:pt x="17476" y="5361"/>
                  </a:lnTo>
                  <a:lnTo>
                    <a:pt x="17114" y="5361"/>
                  </a:lnTo>
                  <a:lnTo>
                    <a:pt x="17114" y="4637"/>
                  </a:lnTo>
                  <a:close/>
                  <a:moveTo>
                    <a:pt x="18146" y="4637"/>
                  </a:moveTo>
                  <a:lnTo>
                    <a:pt x="18146" y="5361"/>
                  </a:lnTo>
                  <a:lnTo>
                    <a:pt x="17784" y="5361"/>
                  </a:lnTo>
                  <a:lnTo>
                    <a:pt x="17784" y="4637"/>
                  </a:lnTo>
                  <a:close/>
                  <a:moveTo>
                    <a:pt x="18834" y="4637"/>
                  </a:moveTo>
                  <a:lnTo>
                    <a:pt x="18834" y="5361"/>
                  </a:lnTo>
                  <a:lnTo>
                    <a:pt x="18454" y="5361"/>
                  </a:lnTo>
                  <a:lnTo>
                    <a:pt x="18454" y="4637"/>
                  </a:lnTo>
                  <a:close/>
                  <a:moveTo>
                    <a:pt x="7751" y="7987"/>
                  </a:moveTo>
                  <a:lnTo>
                    <a:pt x="7751" y="8693"/>
                  </a:lnTo>
                  <a:lnTo>
                    <a:pt x="7389" y="8693"/>
                  </a:lnTo>
                  <a:lnTo>
                    <a:pt x="7389" y="7987"/>
                  </a:lnTo>
                  <a:close/>
                  <a:moveTo>
                    <a:pt x="8729" y="7969"/>
                  </a:moveTo>
                  <a:lnTo>
                    <a:pt x="8729" y="8693"/>
                  </a:lnTo>
                  <a:lnTo>
                    <a:pt x="8367" y="8693"/>
                  </a:lnTo>
                  <a:lnTo>
                    <a:pt x="8367" y="7969"/>
                  </a:lnTo>
                  <a:close/>
                  <a:moveTo>
                    <a:pt x="6900" y="9454"/>
                  </a:moveTo>
                  <a:lnTo>
                    <a:pt x="6900" y="10812"/>
                  </a:lnTo>
                  <a:lnTo>
                    <a:pt x="6447" y="10812"/>
                  </a:lnTo>
                  <a:lnTo>
                    <a:pt x="6447" y="9454"/>
                  </a:lnTo>
                  <a:close/>
                  <a:moveTo>
                    <a:pt x="8294" y="9454"/>
                  </a:moveTo>
                  <a:lnTo>
                    <a:pt x="8294" y="10812"/>
                  </a:lnTo>
                  <a:lnTo>
                    <a:pt x="7842" y="10812"/>
                  </a:lnTo>
                  <a:lnTo>
                    <a:pt x="7842" y="9454"/>
                  </a:lnTo>
                  <a:close/>
                  <a:moveTo>
                    <a:pt x="9689" y="9454"/>
                  </a:moveTo>
                  <a:lnTo>
                    <a:pt x="9689" y="10812"/>
                  </a:lnTo>
                  <a:lnTo>
                    <a:pt x="9236" y="10812"/>
                  </a:lnTo>
                  <a:lnTo>
                    <a:pt x="9236" y="9454"/>
                  </a:lnTo>
                  <a:close/>
                  <a:moveTo>
                    <a:pt x="1123" y="9291"/>
                  </a:moveTo>
                  <a:lnTo>
                    <a:pt x="1123" y="11409"/>
                  </a:lnTo>
                  <a:lnTo>
                    <a:pt x="888" y="11409"/>
                  </a:lnTo>
                  <a:lnTo>
                    <a:pt x="888" y="9291"/>
                  </a:lnTo>
                  <a:close/>
                  <a:moveTo>
                    <a:pt x="2536" y="9291"/>
                  </a:moveTo>
                  <a:lnTo>
                    <a:pt x="2536" y="11409"/>
                  </a:lnTo>
                  <a:lnTo>
                    <a:pt x="1992" y="11409"/>
                  </a:lnTo>
                  <a:lnTo>
                    <a:pt x="1992" y="9291"/>
                  </a:lnTo>
                  <a:close/>
                  <a:moveTo>
                    <a:pt x="3640" y="9291"/>
                  </a:moveTo>
                  <a:lnTo>
                    <a:pt x="3640" y="11409"/>
                  </a:lnTo>
                  <a:lnTo>
                    <a:pt x="3405" y="11409"/>
                  </a:lnTo>
                  <a:lnTo>
                    <a:pt x="3405" y="9291"/>
                  </a:lnTo>
                  <a:close/>
                  <a:moveTo>
                    <a:pt x="17974" y="11133"/>
                  </a:moveTo>
                  <a:cubicBezTo>
                    <a:pt x="18169" y="11133"/>
                    <a:pt x="18363" y="11256"/>
                    <a:pt x="18381" y="11500"/>
                  </a:cubicBezTo>
                  <a:lnTo>
                    <a:pt x="18381" y="12442"/>
                  </a:lnTo>
                  <a:lnTo>
                    <a:pt x="17566" y="12442"/>
                  </a:lnTo>
                  <a:lnTo>
                    <a:pt x="17566" y="11500"/>
                  </a:lnTo>
                  <a:cubicBezTo>
                    <a:pt x="17585" y="11256"/>
                    <a:pt x="17779" y="11133"/>
                    <a:pt x="17974" y="11133"/>
                  </a:cubicBezTo>
                  <a:close/>
                  <a:moveTo>
                    <a:pt x="1503" y="12356"/>
                  </a:moveTo>
                  <a:cubicBezTo>
                    <a:pt x="1702" y="12356"/>
                    <a:pt x="1902" y="12487"/>
                    <a:pt x="1920" y="12750"/>
                  </a:cubicBezTo>
                  <a:lnTo>
                    <a:pt x="1920" y="14072"/>
                  </a:lnTo>
                  <a:lnTo>
                    <a:pt x="1087" y="14072"/>
                  </a:lnTo>
                  <a:lnTo>
                    <a:pt x="1087" y="12750"/>
                  </a:lnTo>
                  <a:cubicBezTo>
                    <a:pt x="1105" y="12487"/>
                    <a:pt x="1304" y="12356"/>
                    <a:pt x="1503" y="12356"/>
                  </a:cubicBezTo>
                  <a:close/>
                  <a:moveTo>
                    <a:pt x="3079" y="12329"/>
                  </a:moveTo>
                  <a:cubicBezTo>
                    <a:pt x="3287" y="12329"/>
                    <a:pt x="3495" y="12469"/>
                    <a:pt x="3495" y="12750"/>
                  </a:cubicBezTo>
                  <a:lnTo>
                    <a:pt x="3513" y="14072"/>
                  </a:lnTo>
                  <a:lnTo>
                    <a:pt x="2662" y="14072"/>
                  </a:lnTo>
                  <a:lnTo>
                    <a:pt x="2662" y="12750"/>
                  </a:lnTo>
                  <a:cubicBezTo>
                    <a:pt x="2662" y="12469"/>
                    <a:pt x="2871" y="12329"/>
                    <a:pt x="3079" y="12329"/>
                  </a:cubicBezTo>
                  <a:close/>
                  <a:moveTo>
                    <a:pt x="18" y="12351"/>
                  </a:moveTo>
                  <a:cubicBezTo>
                    <a:pt x="199" y="12387"/>
                    <a:pt x="344" y="12550"/>
                    <a:pt x="344" y="12750"/>
                  </a:cubicBezTo>
                  <a:lnTo>
                    <a:pt x="344" y="14090"/>
                  </a:lnTo>
                  <a:lnTo>
                    <a:pt x="18" y="14090"/>
                  </a:lnTo>
                  <a:lnTo>
                    <a:pt x="18" y="12351"/>
                  </a:lnTo>
                  <a:close/>
                  <a:moveTo>
                    <a:pt x="7624" y="16208"/>
                  </a:moveTo>
                  <a:lnTo>
                    <a:pt x="7624" y="16716"/>
                  </a:lnTo>
                  <a:lnTo>
                    <a:pt x="7190" y="16716"/>
                  </a:lnTo>
                  <a:lnTo>
                    <a:pt x="7190" y="16208"/>
                  </a:lnTo>
                  <a:close/>
                  <a:moveTo>
                    <a:pt x="9091" y="16208"/>
                  </a:moveTo>
                  <a:lnTo>
                    <a:pt x="9091" y="16716"/>
                  </a:lnTo>
                  <a:lnTo>
                    <a:pt x="8675" y="16716"/>
                  </a:lnTo>
                  <a:lnTo>
                    <a:pt x="8675" y="16208"/>
                  </a:lnTo>
                  <a:close/>
                  <a:moveTo>
                    <a:pt x="10576" y="16208"/>
                  </a:moveTo>
                  <a:lnTo>
                    <a:pt x="10576" y="16716"/>
                  </a:lnTo>
                  <a:lnTo>
                    <a:pt x="10142" y="16716"/>
                  </a:lnTo>
                  <a:lnTo>
                    <a:pt x="10142" y="16208"/>
                  </a:lnTo>
                  <a:close/>
                  <a:moveTo>
                    <a:pt x="12061" y="16208"/>
                  </a:moveTo>
                  <a:lnTo>
                    <a:pt x="12061" y="16716"/>
                  </a:lnTo>
                  <a:lnTo>
                    <a:pt x="11626" y="16716"/>
                  </a:lnTo>
                  <a:lnTo>
                    <a:pt x="11626" y="16208"/>
                  </a:lnTo>
                  <a:close/>
                  <a:moveTo>
                    <a:pt x="13528" y="16208"/>
                  </a:moveTo>
                  <a:lnTo>
                    <a:pt x="13528" y="16716"/>
                  </a:lnTo>
                  <a:lnTo>
                    <a:pt x="13093" y="16716"/>
                  </a:lnTo>
                  <a:lnTo>
                    <a:pt x="13093" y="16208"/>
                  </a:lnTo>
                  <a:close/>
                  <a:moveTo>
                    <a:pt x="14995" y="16208"/>
                  </a:moveTo>
                  <a:lnTo>
                    <a:pt x="14995" y="16716"/>
                  </a:lnTo>
                  <a:lnTo>
                    <a:pt x="14578" y="16716"/>
                  </a:lnTo>
                  <a:lnTo>
                    <a:pt x="14578" y="16208"/>
                  </a:lnTo>
                  <a:close/>
                  <a:moveTo>
                    <a:pt x="16462" y="16208"/>
                  </a:moveTo>
                  <a:lnTo>
                    <a:pt x="16462" y="16716"/>
                  </a:lnTo>
                  <a:lnTo>
                    <a:pt x="16045" y="16716"/>
                  </a:lnTo>
                  <a:lnTo>
                    <a:pt x="16045" y="16208"/>
                  </a:lnTo>
                  <a:close/>
                  <a:moveTo>
                    <a:pt x="7624" y="17204"/>
                  </a:moveTo>
                  <a:lnTo>
                    <a:pt x="7624" y="18581"/>
                  </a:lnTo>
                  <a:lnTo>
                    <a:pt x="7190" y="18581"/>
                  </a:lnTo>
                  <a:lnTo>
                    <a:pt x="7190" y="17204"/>
                  </a:lnTo>
                  <a:close/>
                  <a:moveTo>
                    <a:pt x="9091" y="17204"/>
                  </a:moveTo>
                  <a:lnTo>
                    <a:pt x="9091" y="18581"/>
                  </a:lnTo>
                  <a:lnTo>
                    <a:pt x="8675" y="18581"/>
                  </a:lnTo>
                  <a:lnTo>
                    <a:pt x="8675" y="17204"/>
                  </a:lnTo>
                  <a:close/>
                  <a:moveTo>
                    <a:pt x="10576" y="17204"/>
                  </a:moveTo>
                  <a:lnTo>
                    <a:pt x="10576" y="18581"/>
                  </a:lnTo>
                  <a:lnTo>
                    <a:pt x="10142" y="18581"/>
                  </a:lnTo>
                  <a:lnTo>
                    <a:pt x="10142" y="17204"/>
                  </a:lnTo>
                  <a:close/>
                  <a:moveTo>
                    <a:pt x="12061" y="17204"/>
                  </a:moveTo>
                  <a:lnTo>
                    <a:pt x="12061" y="18581"/>
                  </a:lnTo>
                  <a:lnTo>
                    <a:pt x="11626" y="18581"/>
                  </a:lnTo>
                  <a:lnTo>
                    <a:pt x="11626" y="17204"/>
                  </a:lnTo>
                  <a:close/>
                  <a:moveTo>
                    <a:pt x="13528" y="17204"/>
                  </a:moveTo>
                  <a:lnTo>
                    <a:pt x="13528" y="18581"/>
                  </a:lnTo>
                  <a:lnTo>
                    <a:pt x="13093" y="18581"/>
                  </a:lnTo>
                  <a:lnTo>
                    <a:pt x="13093" y="17204"/>
                  </a:lnTo>
                  <a:close/>
                  <a:moveTo>
                    <a:pt x="14995" y="17204"/>
                  </a:moveTo>
                  <a:lnTo>
                    <a:pt x="14995" y="18581"/>
                  </a:lnTo>
                  <a:lnTo>
                    <a:pt x="14578" y="18581"/>
                  </a:lnTo>
                  <a:lnTo>
                    <a:pt x="14578" y="17204"/>
                  </a:lnTo>
                  <a:close/>
                  <a:moveTo>
                    <a:pt x="16462" y="17204"/>
                  </a:moveTo>
                  <a:lnTo>
                    <a:pt x="16462" y="18581"/>
                  </a:lnTo>
                  <a:lnTo>
                    <a:pt x="16045" y="18581"/>
                  </a:lnTo>
                  <a:lnTo>
                    <a:pt x="16045" y="17204"/>
                  </a:lnTo>
                  <a:close/>
                  <a:moveTo>
                    <a:pt x="8005" y="0"/>
                  </a:moveTo>
                  <a:lnTo>
                    <a:pt x="8005" y="960"/>
                  </a:lnTo>
                  <a:cubicBezTo>
                    <a:pt x="7552" y="1015"/>
                    <a:pt x="7534" y="1648"/>
                    <a:pt x="7968" y="1739"/>
                  </a:cubicBezTo>
                  <a:lnTo>
                    <a:pt x="7208" y="4908"/>
                  </a:lnTo>
                  <a:cubicBezTo>
                    <a:pt x="7135" y="4926"/>
                    <a:pt x="7081" y="4926"/>
                    <a:pt x="7009" y="4962"/>
                  </a:cubicBezTo>
                  <a:cubicBezTo>
                    <a:pt x="7009" y="4944"/>
                    <a:pt x="7009" y="4926"/>
                    <a:pt x="7009" y="4908"/>
                  </a:cubicBezTo>
                  <a:cubicBezTo>
                    <a:pt x="7009" y="4854"/>
                    <a:pt x="6981" y="4833"/>
                    <a:pt x="6944" y="4833"/>
                  </a:cubicBezTo>
                  <a:cubicBezTo>
                    <a:pt x="6845" y="4833"/>
                    <a:pt x="6682" y="4982"/>
                    <a:pt x="6827" y="5035"/>
                  </a:cubicBezTo>
                  <a:cubicBezTo>
                    <a:pt x="6483" y="5216"/>
                    <a:pt x="6266" y="5578"/>
                    <a:pt x="6284" y="5977"/>
                  </a:cubicBezTo>
                  <a:cubicBezTo>
                    <a:pt x="6284" y="6556"/>
                    <a:pt x="6737" y="7027"/>
                    <a:pt x="7316" y="7045"/>
                  </a:cubicBezTo>
                  <a:lnTo>
                    <a:pt x="7316" y="7244"/>
                  </a:lnTo>
                  <a:lnTo>
                    <a:pt x="7190" y="7244"/>
                  </a:lnTo>
                  <a:cubicBezTo>
                    <a:pt x="6773" y="7244"/>
                    <a:pt x="6429" y="7570"/>
                    <a:pt x="6411" y="7969"/>
                  </a:cubicBezTo>
                  <a:lnTo>
                    <a:pt x="6755" y="7969"/>
                  </a:lnTo>
                  <a:lnTo>
                    <a:pt x="6755" y="8693"/>
                  </a:lnTo>
                  <a:lnTo>
                    <a:pt x="6411" y="8693"/>
                  </a:lnTo>
                  <a:lnTo>
                    <a:pt x="6411" y="9037"/>
                  </a:lnTo>
                  <a:lnTo>
                    <a:pt x="6465" y="9037"/>
                  </a:lnTo>
                  <a:cubicBezTo>
                    <a:pt x="6031" y="9037"/>
                    <a:pt x="5687" y="9381"/>
                    <a:pt x="5687" y="9816"/>
                  </a:cubicBezTo>
                  <a:lnTo>
                    <a:pt x="5687" y="11138"/>
                  </a:lnTo>
                  <a:lnTo>
                    <a:pt x="4528" y="11138"/>
                  </a:lnTo>
                  <a:lnTo>
                    <a:pt x="4528" y="8947"/>
                  </a:lnTo>
                  <a:lnTo>
                    <a:pt x="4220" y="7226"/>
                  </a:lnTo>
                  <a:cubicBezTo>
                    <a:pt x="4292" y="7208"/>
                    <a:pt x="4346" y="7154"/>
                    <a:pt x="4346" y="7081"/>
                  </a:cubicBezTo>
                  <a:cubicBezTo>
                    <a:pt x="4356" y="7000"/>
                    <a:pt x="4279" y="6959"/>
                    <a:pt x="4202" y="6959"/>
                  </a:cubicBezTo>
                  <a:cubicBezTo>
                    <a:pt x="4125" y="6959"/>
                    <a:pt x="4048" y="7000"/>
                    <a:pt x="4057" y="7081"/>
                  </a:cubicBezTo>
                  <a:cubicBezTo>
                    <a:pt x="4057" y="7154"/>
                    <a:pt x="4111" y="7208"/>
                    <a:pt x="4183" y="7226"/>
                  </a:cubicBezTo>
                  <a:lnTo>
                    <a:pt x="3894" y="8947"/>
                  </a:lnTo>
                  <a:lnTo>
                    <a:pt x="3858" y="8947"/>
                  </a:lnTo>
                  <a:lnTo>
                    <a:pt x="3568" y="7226"/>
                  </a:lnTo>
                  <a:cubicBezTo>
                    <a:pt x="3622" y="7208"/>
                    <a:pt x="3676" y="7154"/>
                    <a:pt x="3676" y="7081"/>
                  </a:cubicBezTo>
                  <a:cubicBezTo>
                    <a:pt x="3685" y="7000"/>
                    <a:pt x="3609" y="6959"/>
                    <a:pt x="3532" y="6959"/>
                  </a:cubicBezTo>
                  <a:cubicBezTo>
                    <a:pt x="3455" y="6959"/>
                    <a:pt x="3378" y="7000"/>
                    <a:pt x="3387" y="7081"/>
                  </a:cubicBezTo>
                  <a:cubicBezTo>
                    <a:pt x="3387" y="7154"/>
                    <a:pt x="3441" y="7208"/>
                    <a:pt x="3513" y="7226"/>
                  </a:cubicBezTo>
                  <a:lnTo>
                    <a:pt x="3224" y="8947"/>
                  </a:lnTo>
                  <a:lnTo>
                    <a:pt x="2318" y="3822"/>
                  </a:lnTo>
                  <a:cubicBezTo>
                    <a:pt x="2789" y="3749"/>
                    <a:pt x="2771" y="3097"/>
                    <a:pt x="2318" y="3043"/>
                  </a:cubicBezTo>
                  <a:lnTo>
                    <a:pt x="2318" y="2083"/>
                  </a:lnTo>
                  <a:lnTo>
                    <a:pt x="2210" y="2083"/>
                  </a:lnTo>
                  <a:lnTo>
                    <a:pt x="2210" y="3043"/>
                  </a:lnTo>
                  <a:cubicBezTo>
                    <a:pt x="1757" y="3097"/>
                    <a:pt x="1739" y="3749"/>
                    <a:pt x="2191" y="3822"/>
                  </a:cubicBezTo>
                  <a:lnTo>
                    <a:pt x="1304" y="8947"/>
                  </a:lnTo>
                  <a:lnTo>
                    <a:pt x="1014" y="7226"/>
                  </a:lnTo>
                  <a:cubicBezTo>
                    <a:pt x="1178" y="7199"/>
                    <a:pt x="992" y="7007"/>
                    <a:pt x="891" y="7007"/>
                  </a:cubicBezTo>
                  <a:cubicBezTo>
                    <a:pt x="857" y="7007"/>
                    <a:pt x="833" y="7028"/>
                    <a:pt x="833" y="7081"/>
                  </a:cubicBezTo>
                  <a:cubicBezTo>
                    <a:pt x="833" y="7154"/>
                    <a:pt x="888" y="7208"/>
                    <a:pt x="960" y="7226"/>
                  </a:cubicBezTo>
                  <a:lnTo>
                    <a:pt x="670" y="8947"/>
                  </a:lnTo>
                  <a:lnTo>
                    <a:pt x="634" y="8947"/>
                  </a:lnTo>
                  <a:lnTo>
                    <a:pt x="344" y="7226"/>
                  </a:lnTo>
                  <a:cubicBezTo>
                    <a:pt x="417" y="7208"/>
                    <a:pt x="471" y="7154"/>
                    <a:pt x="471" y="7081"/>
                  </a:cubicBezTo>
                  <a:cubicBezTo>
                    <a:pt x="480" y="7000"/>
                    <a:pt x="403" y="6959"/>
                    <a:pt x="326" y="6959"/>
                  </a:cubicBezTo>
                  <a:cubicBezTo>
                    <a:pt x="249" y="6959"/>
                    <a:pt x="172" y="7000"/>
                    <a:pt x="181" y="7081"/>
                  </a:cubicBezTo>
                  <a:cubicBezTo>
                    <a:pt x="181" y="7154"/>
                    <a:pt x="236" y="7208"/>
                    <a:pt x="308" y="7226"/>
                  </a:cubicBezTo>
                  <a:lnTo>
                    <a:pt x="0" y="8947"/>
                  </a:lnTo>
                  <a:lnTo>
                    <a:pt x="0" y="14778"/>
                  </a:lnTo>
                  <a:lnTo>
                    <a:pt x="471" y="14778"/>
                  </a:lnTo>
                  <a:lnTo>
                    <a:pt x="471" y="20283"/>
                  </a:lnTo>
                  <a:lnTo>
                    <a:pt x="4093" y="20283"/>
                  </a:lnTo>
                  <a:lnTo>
                    <a:pt x="4093" y="14778"/>
                  </a:lnTo>
                  <a:lnTo>
                    <a:pt x="4509" y="14778"/>
                  </a:lnTo>
                  <a:lnTo>
                    <a:pt x="4509" y="14090"/>
                  </a:lnTo>
                  <a:lnTo>
                    <a:pt x="4238" y="14090"/>
                  </a:lnTo>
                  <a:lnTo>
                    <a:pt x="4238" y="12750"/>
                  </a:lnTo>
                  <a:cubicBezTo>
                    <a:pt x="4238" y="12568"/>
                    <a:pt x="4346" y="12424"/>
                    <a:pt x="4509" y="12351"/>
                  </a:cubicBezTo>
                  <a:lnTo>
                    <a:pt x="4509" y="12080"/>
                  </a:lnTo>
                  <a:lnTo>
                    <a:pt x="5433" y="12080"/>
                  </a:lnTo>
                  <a:lnTo>
                    <a:pt x="5433" y="20283"/>
                  </a:lnTo>
                  <a:lnTo>
                    <a:pt x="18599" y="20283"/>
                  </a:lnTo>
                  <a:lnTo>
                    <a:pt x="18599" y="8385"/>
                  </a:lnTo>
                  <a:lnTo>
                    <a:pt x="19142" y="8385"/>
                  </a:lnTo>
                  <a:lnTo>
                    <a:pt x="19142" y="7335"/>
                  </a:lnTo>
                  <a:lnTo>
                    <a:pt x="19450" y="6031"/>
                  </a:lnTo>
                  <a:lnTo>
                    <a:pt x="19450" y="5542"/>
                  </a:lnTo>
                  <a:lnTo>
                    <a:pt x="19088" y="5542"/>
                  </a:lnTo>
                  <a:lnTo>
                    <a:pt x="19088" y="4274"/>
                  </a:lnTo>
                  <a:cubicBezTo>
                    <a:pt x="19088" y="3985"/>
                    <a:pt x="18870" y="3749"/>
                    <a:pt x="18581" y="3749"/>
                  </a:cubicBezTo>
                  <a:lnTo>
                    <a:pt x="18599" y="3749"/>
                  </a:lnTo>
                  <a:lnTo>
                    <a:pt x="18019" y="1214"/>
                  </a:lnTo>
                  <a:cubicBezTo>
                    <a:pt x="18273" y="1159"/>
                    <a:pt x="18218" y="797"/>
                    <a:pt x="17965" y="797"/>
                  </a:cubicBezTo>
                  <a:cubicBezTo>
                    <a:pt x="17729" y="797"/>
                    <a:pt x="17675" y="1159"/>
                    <a:pt x="17929" y="1214"/>
                  </a:cubicBezTo>
                  <a:lnTo>
                    <a:pt x="17349" y="3749"/>
                  </a:lnTo>
                  <a:lnTo>
                    <a:pt x="17367" y="3749"/>
                  </a:lnTo>
                  <a:cubicBezTo>
                    <a:pt x="17077" y="3767"/>
                    <a:pt x="16860" y="3985"/>
                    <a:pt x="16860" y="4274"/>
                  </a:cubicBezTo>
                  <a:lnTo>
                    <a:pt x="16860" y="5542"/>
                  </a:lnTo>
                  <a:lnTo>
                    <a:pt x="16607" y="5542"/>
                  </a:lnTo>
                  <a:lnTo>
                    <a:pt x="16607" y="6013"/>
                  </a:lnTo>
                  <a:lnTo>
                    <a:pt x="16933" y="7335"/>
                  </a:lnTo>
                  <a:lnTo>
                    <a:pt x="16933" y="8385"/>
                  </a:lnTo>
                  <a:lnTo>
                    <a:pt x="17349" y="8385"/>
                  </a:lnTo>
                  <a:lnTo>
                    <a:pt x="17349" y="13257"/>
                  </a:lnTo>
                  <a:lnTo>
                    <a:pt x="17150" y="13257"/>
                  </a:lnTo>
                  <a:lnTo>
                    <a:pt x="16733" y="11518"/>
                  </a:lnTo>
                  <a:cubicBezTo>
                    <a:pt x="16788" y="11518"/>
                    <a:pt x="16824" y="11464"/>
                    <a:pt x="16824" y="11409"/>
                  </a:cubicBezTo>
                  <a:cubicBezTo>
                    <a:pt x="16824" y="11337"/>
                    <a:pt x="16770" y="11283"/>
                    <a:pt x="16697" y="11283"/>
                  </a:cubicBezTo>
                  <a:cubicBezTo>
                    <a:pt x="16589" y="11301"/>
                    <a:pt x="16570" y="11464"/>
                    <a:pt x="16679" y="11518"/>
                  </a:cubicBezTo>
                  <a:lnTo>
                    <a:pt x="16263" y="13239"/>
                  </a:lnTo>
                  <a:lnTo>
                    <a:pt x="13782" y="13239"/>
                  </a:lnTo>
                  <a:lnTo>
                    <a:pt x="13782" y="11265"/>
                  </a:lnTo>
                  <a:lnTo>
                    <a:pt x="14053" y="11265"/>
                  </a:lnTo>
                  <a:lnTo>
                    <a:pt x="14053" y="10269"/>
                  </a:lnTo>
                  <a:lnTo>
                    <a:pt x="13727" y="10269"/>
                  </a:lnTo>
                  <a:lnTo>
                    <a:pt x="13727" y="10776"/>
                  </a:lnTo>
                  <a:lnTo>
                    <a:pt x="13456" y="10776"/>
                  </a:lnTo>
                  <a:lnTo>
                    <a:pt x="13456" y="10269"/>
                  </a:lnTo>
                  <a:lnTo>
                    <a:pt x="12822" y="10269"/>
                  </a:lnTo>
                  <a:lnTo>
                    <a:pt x="12822" y="10776"/>
                  </a:lnTo>
                  <a:lnTo>
                    <a:pt x="12532" y="10776"/>
                  </a:lnTo>
                  <a:lnTo>
                    <a:pt x="12532" y="10269"/>
                  </a:lnTo>
                  <a:lnTo>
                    <a:pt x="12206" y="10269"/>
                  </a:lnTo>
                  <a:lnTo>
                    <a:pt x="12206" y="11265"/>
                  </a:lnTo>
                  <a:lnTo>
                    <a:pt x="12496" y="11265"/>
                  </a:lnTo>
                  <a:lnTo>
                    <a:pt x="12496" y="13257"/>
                  </a:lnTo>
                  <a:lnTo>
                    <a:pt x="10685" y="13257"/>
                  </a:lnTo>
                  <a:lnTo>
                    <a:pt x="10685" y="11156"/>
                  </a:lnTo>
                  <a:lnTo>
                    <a:pt x="10431" y="11156"/>
                  </a:lnTo>
                  <a:lnTo>
                    <a:pt x="10431" y="9816"/>
                  </a:lnTo>
                  <a:cubicBezTo>
                    <a:pt x="10431" y="9381"/>
                    <a:pt x="10087" y="9037"/>
                    <a:pt x="9653" y="9037"/>
                  </a:cubicBezTo>
                  <a:lnTo>
                    <a:pt x="9725" y="9037"/>
                  </a:lnTo>
                  <a:lnTo>
                    <a:pt x="9725" y="8711"/>
                  </a:lnTo>
                  <a:lnTo>
                    <a:pt x="9363" y="8711"/>
                  </a:lnTo>
                  <a:lnTo>
                    <a:pt x="9363" y="7987"/>
                  </a:lnTo>
                  <a:lnTo>
                    <a:pt x="9707" y="7987"/>
                  </a:lnTo>
                  <a:cubicBezTo>
                    <a:pt x="9689" y="7570"/>
                    <a:pt x="9363" y="7244"/>
                    <a:pt x="8946" y="7244"/>
                  </a:cubicBezTo>
                  <a:lnTo>
                    <a:pt x="8801" y="7244"/>
                  </a:lnTo>
                  <a:lnTo>
                    <a:pt x="8801" y="7045"/>
                  </a:lnTo>
                  <a:cubicBezTo>
                    <a:pt x="9381" y="7027"/>
                    <a:pt x="9852" y="6538"/>
                    <a:pt x="9852" y="5958"/>
                  </a:cubicBezTo>
                  <a:cubicBezTo>
                    <a:pt x="9852" y="5560"/>
                    <a:pt x="9634" y="5198"/>
                    <a:pt x="9290" y="5017"/>
                  </a:cubicBezTo>
                  <a:cubicBezTo>
                    <a:pt x="9422" y="4964"/>
                    <a:pt x="9256" y="4815"/>
                    <a:pt x="9156" y="4815"/>
                  </a:cubicBezTo>
                  <a:cubicBezTo>
                    <a:pt x="9119" y="4815"/>
                    <a:pt x="9091" y="4836"/>
                    <a:pt x="9091" y="4890"/>
                  </a:cubicBezTo>
                  <a:cubicBezTo>
                    <a:pt x="9091" y="4908"/>
                    <a:pt x="9091" y="4926"/>
                    <a:pt x="9091" y="4944"/>
                  </a:cubicBezTo>
                  <a:cubicBezTo>
                    <a:pt x="9037" y="4926"/>
                    <a:pt x="8964" y="4908"/>
                    <a:pt x="8892" y="4890"/>
                  </a:cubicBezTo>
                  <a:lnTo>
                    <a:pt x="8149" y="1721"/>
                  </a:lnTo>
                  <a:cubicBezTo>
                    <a:pt x="8312" y="1685"/>
                    <a:pt x="8439" y="1522"/>
                    <a:pt x="8457" y="1341"/>
                  </a:cubicBezTo>
                  <a:cubicBezTo>
                    <a:pt x="8457" y="1141"/>
                    <a:pt x="8294" y="978"/>
                    <a:pt x="8113" y="960"/>
                  </a:cubicBezTo>
                  <a:lnTo>
                    <a:pt x="8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-1545755" y="3789575"/>
              <a:ext cx="3858855" cy="1463178"/>
            </a:xfrm>
            <a:custGeom>
              <a:avLst/>
              <a:gdLst/>
              <a:ahLst/>
              <a:cxnLst/>
              <a:rect l="l" t="t" r="r" b="b"/>
              <a:pathLst>
                <a:path w="63330" h="24920" extrusionOk="0">
                  <a:moveTo>
                    <a:pt x="26259" y="1"/>
                  </a:moveTo>
                  <a:lnTo>
                    <a:pt x="25535" y="852"/>
                  </a:lnTo>
                  <a:cubicBezTo>
                    <a:pt x="25376" y="1178"/>
                    <a:pt x="25202" y="1301"/>
                    <a:pt x="25030" y="1301"/>
                  </a:cubicBezTo>
                  <a:cubicBezTo>
                    <a:pt x="24496" y="1301"/>
                    <a:pt x="23977" y="109"/>
                    <a:pt x="23977" y="109"/>
                  </a:cubicBezTo>
                  <a:cubicBezTo>
                    <a:pt x="23561" y="616"/>
                    <a:pt x="23289" y="1196"/>
                    <a:pt x="23126" y="1830"/>
                  </a:cubicBezTo>
                  <a:cubicBezTo>
                    <a:pt x="22855" y="2934"/>
                    <a:pt x="21696" y="3242"/>
                    <a:pt x="21496" y="5198"/>
                  </a:cubicBezTo>
                  <a:cubicBezTo>
                    <a:pt x="21496" y="5198"/>
                    <a:pt x="20518" y="4474"/>
                    <a:pt x="19975" y="4474"/>
                  </a:cubicBezTo>
                  <a:cubicBezTo>
                    <a:pt x="19414" y="5035"/>
                    <a:pt x="18943" y="5669"/>
                    <a:pt x="18563" y="6357"/>
                  </a:cubicBezTo>
                  <a:cubicBezTo>
                    <a:pt x="18019" y="7407"/>
                    <a:pt x="14216" y="10287"/>
                    <a:pt x="6248" y="11518"/>
                  </a:cubicBezTo>
                  <a:cubicBezTo>
                    <a:pt x="6248" y="11518"/>
                    <a:pt x="5814" y="11428"/>
                    <a:pt x="5143" y="10794"/>
                  </a:cubicBezTo>
                  <a:cubicBezTo>
                    <a:pt x="5143" y="10794"/>
                    <a:pt x="4979" y="10932"/>
                    <a:pt x="4733" y="10932"/>
                  </a:cubicBezTo>
                  <a:cubicBezTo>
                    <a:pt x="4525" y="10932"/>
                    <a:pt x="4258" y="10833"/>
                    <a:pt x="3984" y="10468"/>
                  </a:cubicBezTo>
                  <a:cubicBezTo>
                    <a:pt x="3984" y="10468"/>
                    <a:pt x="2366" y="11648"/>
                    <a:pt x="787" y="11648"/>
                  </a:cubicBezTo>
                  <a:cubicBezTo>
                    <a:pt x="521" y="11648"/>
                    <a:pt x="256" y="11615"/>
                    <a:pt x="0" y="11536"/>
                  </a:cubicBezTo>
                  <a:lnTo>
                    <a:pt x="0" y="24919"/>
                  </a:lnTo>
                  <a:lnTo>
                    <a:pt x="63329" y="24919"/>
                  </a:lnTo>
                  <a:lnTo>
                    <a:pt x="63329" y="10396"/>
                  </a:lnTo>
                  <a:cubicBezTo>
                    <a:pt x="60070" y="9182"/>
                    <a:pt x="59671" y="7570"/>
                    <a:pt x="59671" y="7570"/>
                  </a:cubicBezTo>
                  <a:lnTo>
                    <a:pt x="59055" y="8168"/>
                  </a:lnTo>
                  <a:cubicBezTo>
                    <a:pt x="58150" y="8168"/>
                    <a:pt x="56466" y="6194"/>
                    <a:pt x="56122" y="6085"/>
                  </a:cubicBezTo>
                  <a:cubicBezTo>
                    <a:pt x="56113" y="6083"/>
                    <a:pt x="56104" y="6082"/>
                    <a:pt x="56093" y="6082"/>
                  </a:cubicBezTo>
                  <a:cubicBezTo>
                    <a:pt x="55671" y="6082"/>
                    <a:pt x="53876" y="7860"/>
                    <a:pt x="53876" y="7860"/>
                  </a:cubicBezTo>
                  <a:cubicBezTo>
                    <a:pt x="53423" y="7353"/>
                    <a:pt x="49602" y="4419"/>
                    <a:pt x="49457" y="4365"/>
                  </a:cubicBezTo>
                  <a:cubicBezTo>
                    <a:pt x="49453" y="4363"/>
                    <a:pt x="49448" y="4363"/>
                    <a:pt x="49442" y="4363"/>
                  </a:cubicBezTo>
                  <a:cubicBezTo>
                    <a:pt x="49252" y="4363"/>
                    <a:pt x="48298" y="5180"/>
                    <a:pt x="48298" y="5180"/>
                  </a:cubicBezTo>
                  <a:cubicBezTo>
                    <a:pt x="48298" y="5180"/>
                    <a:pt x="46614" y="2989"/>
                    <a:pt x="46415" y="2898"/>
                  </a:cubicBezTo>
                  <a:cubicBezTo>
                    <a:pt x="46394" y="2888"/>
                    <a:pt x="46371" y="2883"/>
                    <a:pt x="46346" y="2883"/>
                  </a:cubicBezTo>
                  <a:cubicBezTo>
                    <a:pt x="46114" y="2883"/>
                    <a:pt x="45745" y="3297"/>
                    <a:pt x="45745" y="3297"/>
                  </a:cubicBezTo>
                  <a:cubicBezTo>
                    <a:pt x="45745" y="1667"/>
                    <a:pt x="44423" y="1"/>
                    <a:pt x="4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-618765" y="3427900"/>
              <a:ext cx="662516" cy="639836"/>
            </a:xfrm>
            <a:custGeom>
              <a:avLst/>
              <a:gdLst/>
              <a:ahLst/>
              <a:cxnLst/>
              <a:rect l="l" t="t" r="r" b="b"/>
              <a:pathLst>
                <a:path w="10487" h="10128" extrusionOk="0">
                  <a:moveTo>
                    <a:pt x="4792" y="0"/>
                  </a:moveTo>
                  <a:cubicBezTo>
                    <a:pt x="4688" y="0"/>
                    <a:pt x="4585" y="65"/>
                    <a:pt x="4565" y="185"/>
                  </a:cubicBezTo>
                  <a:cubicBezTo>
                    <a:pt x="4184" y="3029"/>
                    <a:pt x="2826" y="6361"/>
                    <a:pt x="2826" y="6361"/>
                  </a:cubicBezTo>
                  <a:cubicBezTo>
                    <a:pt x="2717" y="5727"/>
                    <a:pt x="1576" y="4188"/>
                    <a:pt x="1069" y="3536"/>
                  </a:cubicBezTo>
                  <a:cubicBezTo>
                    <a:pt x="1036" y="3495"/>
                    <a:pt x="990" y="3477"/>
                    <a:pt x="945" y="3477"/>
                  </a:cubicBezTo>
                  <a:cubicBezTo>
                    <a:pt x="869" y="3477"/>
                    <a:pt x="798" y="3528"/>
                    <a:pt x="798" y="3608"/>
                  </a:cubicBezTo>
                  <a:cubicBezTo>
                    <a:pt x="725" y="4423"/>
                    <a:pt x="599" y="5238"/>
                    <a:pt x="436" y="6035"/>
                  </a:cubicBezTo>
                  <a:cubicBezTo>
                    <a:pt x="200" y="7393"/>
                    <a:pt x="55" y="8751"/>
                    <a:pt x="1" y="10109"/>
                  </a:cubicBezTo>
                  <a:lnTo>
                    <a:pt x="10486" y="10127"/>
                  </a:lnTo>
                  <a:cubicBezTo>
                    <a:pt x="10126" y="7780"/>
                    <a:pt x="9778" y="7540"/>
                    <a:pt x="9650" y="7540"/>
                  </a:cubicBezTo>
                  <a:cubicBezTo>
                    <a:pt x="9617" y="7540"/>
                    <a:pt x="9599" y="7556"/>
                    <a:pt x="9599" y="7556"/>
                  </a:cubicBezTo>
                  <a:cubicBezTo>
                    <a:pt x="9599" y="7556"/>
                    <a:pt x="9472" y="5980"/>
                    <a:pt x="9219" y="5980"/>
                  </a:cubicBezTo>
                  <a:cubicBezTo>
                    <a:pt x="8965" y="5980"/>
                    <a:pt x="7534" y="7429"/>
                    <a:pt x="7534" y="7429"/>
                  </a:cubicBezTo>
                  <a:cubicBezTo>
                    <a:pt x="7534" y="7429"/>
                    <a:pt x="7208" y="1833"/>
                    <a:pt x="7027" y="1779"/>
                  </a:cubicBezTo>
                  <a:cubicBezTo>
                    <a:pt x="7022" y="1777"/>
                    <a:pt x="7015" y="1776"/>
                    <a:pt x="7007" y="1776"/>
                  </a:cubicBezTo>
                  <a:cubicBezTo>
                    <a:pt x="6760" y="1776"/>
                    <a:pt x="5651" y="2902"/>
                    <a:pt x="5651" y="2902"/>
                  </a:cubicBezTo>
                  <a:cubicBezTo>
                    <a:pt x="5452" y="1417"/>
                    <a:pt x="5198" y="584"/>
                    <a:pt x="4999" y="131"/>
                  </a:cubicBezTo>
                  <a:cubicBezTo>
                    <a:pt x="4959" y="42"/>
                    <a:pt x="4875" y="0"/>
                    <a:pt x="4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16"/>
          <p:cNvSpPr/>
          <p:nvPr/>
        </p:nvSpPr>
        <p:spPr>
          <a:xfrm flipH="1">
            <a:off x="7042701" y="383107"/>
            <a:ext cx="1203087" cy="1207895"/>
          </a:xfrm>
          <a:custGeom>
            <a:avLst/>
            <a:gdLst/>
            <a:ahLst/>
            <a:cxnLst/>
            <a:rect l="l" t="t" r="r" b="b"/>
            <a:pathLst>
              <a:path w="13511" h="13565" extrusionOk="0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 flipH="1">
            <a:off x="4487468" y="4179431"/>
            <a:ext cx="93675" cy="36508"/>
          </a:xfrm>
          <a:custGeom>
            <a:avLst/>
            <a:gdLst/>
            <a:ahLst/>
            <a:cxnLst/>
            <a:rect l="l" t="t" r="r" b="b"/>
            <a:pathLst>
              <a:path w="1052" h="410" extrusionOk="0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16"/>
          <p:cNvGrpSpPr/>
          <p:nvPr/>
        </p:nvGrpSpPr>
        <p:grpSpPr>
          <a:xfrm flipH="1">
            <a:off x="6284870" y="870592"/>
            <a:ext cx="583868" cy="427505"/>
            <a:chOff x="998250" y="971075"/>
            <a:chExt cx="163925" cy="120025"/>
          </a:xfrm>
        </p:grpSpPr>
        <p:sp>
          <p:nvSpPr>
            <p:cNvPr id="330" name="Google Shape;330;p16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16"/>
          <p:cNvSpPr/>
          <p:nvPr/>
        </p:nvSpPr>
        <p:spPr>
          <a:xfrm flipH="1">
            <a:off x="6446074" y="2356903"/>
            <a:ext cx="89" cy="21015"/>
          </a:xfrm>
          <a:custGeom>
            <a:avLst/>
            <a:gdLst/>
            <a:ahLst/>
            <a:cxnLst/>
            <a:rect l="l" t="t" r="r" b="b"/>
            <a:pathLst>
              <a:path w="1" h="236" extrusionOk="0">
                <a:moveTo>
                  <a:pt x="1" y="236"/>
                </a:move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flipH="1">
            <a:off x="6280003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flipH="1">
            <a:off x="5983301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1"/>
                </a:moveTo>
                <a:lnTo>
                  <a:pt x="1" y="1"/>
                </a:lnTo>
                <a:cubicBezTo>
                  <a:pt x="1" y="19"/>
                  <a:pt x="1" y="19"/>
                  <a:pt x="1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"/>
          <p:cNvSpPr txBox="1">
            <a:spLocks noGrp="1"/>
          </p:cNvSpPr>
          <p:nvPr>
            <p:ph type="title" hasCustomPrompt="1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8" name="Google Shape;338;p16"/>
          <p:cNvSpPr txBox="1">
            <a:spLocks noGrp="1"/>
          </p:cNvSpPr>
          <p:nvPr>
            <p:ph type="subTitle" idx="1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6"/>
          <p:cNvSpPr/>
          <p:nvPr/>
        </p:nvSpPr>
        <p:spPr>
          <a:xfrm>
            <a:off x="-59450" y="4218925"/>
            <a:ext cx="9187138" cy="3611197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48981F6-9F82-D739-6CB6-62B2A1FF1D4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4838700"/>
            <a:ext cx="1474788" cy="3048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
 Classification : Confidentiel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6CBCB1-9919-45B8-A387-E313E5369152}"/>
              </a:ext>
            </a:extLst>
          </p:cNvPr>
          <p:cNvSpPr/>
          <p:nvPr userDrawn="1"/>
        </p:nvSpPr>
        <p:spPr>
          <a:xfrm>
            <a:off x="1" y="4950135"/>
            <a:ext cx="9143999" cy="19336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/>
              <a:t>Johnathan</a:t>
            </a:r>
            <a:r>
              <a:rPr lang="fr-FR" sz="1100" dirty="0"/>
              <a:t> MEUNIER - @</a:t>
            </a:r>
            <a:r>
              <a:rPr lang="fr-FR" sz="1100" dirty="0" err="1"/>
              <a:t>MonsieurNohj</a:t>
            </a:r>
            <a:r>
              <a:rPr lang="fr-FR" sz="1100" dirty="0"/>
              <a:t> – </a:t>
            </a:r>
            <a:r>
              <a:rPr lang="fr-FR" sz="1100" dirty="0" err="1"/>
              <a:t>Take</a:t>
            </a:r>
            <a:r>
              <a:rPr lang="fr-FR" sz="1100" dirty="0"/>
              <a:t> control of </a:t>
            </a:r>
            <a:r>
              <a:rPr lang="fr-FR" sz="1100" dirty="0" err="1"/>
              <a:t>your</a:t>
            </a:r>
            <a:r>
              <a:rPr lang="fr-FR" sz="1100" dirty="0"/>
              <a:t> </a:t>
            </a:r>
            <a:r>
              <a:rPr lang="fr-FR" sz="1100" dirty="0" err="1"/>
              <a:t>mocks</a:t>
            </a:r>
            <a:endParaRPr lang="fr-FR" sz="1100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7" r:id="rId6"/>
    <p:sldLayoutId id="2147483659" r:id="rId7"/>
    <p:sldLayoutId id="2147483660" r:id="rId8"/>
    <p:sldLayoutId id="2147483662" r:id="rId9"/>
    <p:sldLayoutId id="2147483665" r:id="rId10"/>
    <p:sldLayoutId id="2147483666" r:id="rId11"/>
    <p:sldLayoutId id="2147483670" r:id="rId12"/>
    <p:sldLayoutId id="2147483671" r:id="rId13"/>
    <p:sldLayoutId id="2147483673" r:id="rId14"/>
    <p:sldLayoutId id="2147483674" r:id="rId15"/>
    <p:sldLayoutId id="2147483675" r:id="rId16"/>
    <p:sldLayoutId id="2147483679" r:id="rId17"/>
    <p:sldLayoutId id="214748368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xaGuilDEv/auth-worker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AxaGuilDEv/react-oidc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hnmeunier/dojo-msw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AxaGuilDEv" TargetMode="External"/><Relationship Id="rId5" Type="http://schemas.openxmlformats.org/officeDocument/2006/relationships/hyperlink" Target="https://github.com/fvanwijk/msw-ui" TargetMode="External"/><Relationship Id="rId4" Type="http://schemas.openxmlformats.org/officeDocument/2006/relationships/hyperlink" Target="https://mswjs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8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 control </a:t>
            </a:r>
            <a:br>
              <a:rPr lang="en" dirty="0"/>
            </a:br>
            <a:r>
              <a:rPr lang="en" dirty="0"/>
              <a:t>of your mock !</a:t>
            </a:r>
            <a:endParaRPr dirty="0"/>
          </a:p>
        </p:txBody>
      </p:sp>
      <p:sp>
        <p:nvSpPr>
          <p:cNvPr id="861" name="Google Shape;861;p38"/>
          <p:cNvSpPr txBox="1">
            <a:spLocks noGrp="1"/>
          </p:cNvSpPr>
          <p:nvPr>
            <p:ph type="subTitle" idx="1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Don’t worry, I have 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backup plan !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8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Mocks</a:t>
            </a:r>
            <a:endParaRPr dirty="0"/>
          </a:p>
        </p:txBody>
      </p:sp>
      <p:sp>
        <p:nvSpPr>
          <p:cNvPr id="1012" name="Google Shape;1012;p48"/>
          <p:cNvSpPr txBox="1">
            <a:spLocks noGrp="1"/>
          </p:cNvSpPr>
          <p:nvPr>
            <p:ph type="title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3" name="Google Shape;1013;p48"/>
          <p:cNvSpPr txBox="1">
            <a:spLocks noGrp="1"/>
          </p:cNvSpPr>
          <p:nvPr>
            <p:ph type="subTitle" idx="1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? </a:t>
            </a:r>
            <a:r>
              <a:rPr lang="fr-FR" dirty="0" err="1"/>
              <a:t>What’s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 ? </a:t>
            </a:r>
            <a:r>
              <a:rPr lang="fr-FR" dirty="0" err="1"/>
              <a:t>Demo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362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mock ?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Simulation of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what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would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happen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in a normal state</a:t>
            </a:r>
            <a:endParaRPr lang="fr-FR" sz="20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</a:rPr>
              <a:t>Not </a:t>
            </a:r>
            <a:r>
              <a:rPr lang="fr-FR" sz="2000" dirty="0" err="1">
                <a:solidFill>
                  <a:schemeClr val="tx1"/>
                </a:solidFill>
              </a:rPr>
              <a:t>request</a:t>
            </a:r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sz="2000" dirty="0" err="1">
                <a:solidFill>
                  <a:schemeClr val="tx1"/>
                </a:solidFill>
              </a:rPr>
              <a:t>directly</a:t>
            </a:r>
            <a:r>
              <a:rPr lang="fr-FR" sz="2000" dirty="0">
                <a:solidFill>
                  <a:schemeClr val="tx1"/>
                </a:solidFill>
              </a:rPr>
              <a:t> the API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Simplify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response</a:t>
            </a:r>
            <a:endParaRPr lang="fr-FR" sz="20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Have to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be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static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(</a:t>
            </a:r>
            <a:r>
              <a:rPr lang="fr-FR" sz="2000" dirty="0" err="1">
                <a:solidFill>
                  <a:schemeClr val="tx1"/>
                </a:solidFill>
                <a:uFill>
                  <a:noFill/>
                </a:uFill>
              </a:rPr>
              <a:t>most</a:t>
            </a:r>
            <a:r>
              <a:rPr lang="fr-FR" sz="2000" dirty="0">
                <a:solidFill>
                  <a:schemeClr val="tx1"/>
                </a:solidFill>
                <a:uFill>
                  <a:noFill/>
                </a:uFill>
              </a:rPr>
              <a:t> of the time)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625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 &amp; Cons</a:t>
            </a:r>
            <a:endParaRPr dirty="0"/>
          </a:p>
        </p:txBody>
      </p:sp>
      <p:sp>
        <p:nvSpPr>
          <p:cNvPr id="923" name="Google Shape;923;p43"/>
          <p:cNvSpPr txBox="1">
            <a:spLocks noGrp="1"/>
          </p:cNvSpPr>
          <p:nvPr>
            <p:ph type="subTitle" idx="3"/>
          </p:nvPr>
        </p:nvSpPr>
        <p:spPr>
          <a:xfrm>
            <a:off x="1182901" y="2340403"/>
            <a:ext cx="2907600" cy="21598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Work offline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Simulate your local dev with different scenarios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Stable environment, whatever the state of your service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 mock is almost instantaneous …</a:t>
            </a:r>
            <a:endParaRPr dirty="0"/>
          </a:p>
        </p:txBody>
      </p:sp>
      <p:sp>
        <p:nvSpPr>
          <p:cNvPr id="924" name="Google Shape;924;p43"/>
          <p:cNvSpPr txBox="1">
            <a:spLocks noGrp="1"/>
          </p:cNvSpPr>
          <p:nvPr>
            <p:ph type="subTitle" idx="1"/>
          </p:nvPr>
        </p:nvSpPr>
        <p:spPr>
          <a:xfrm>
            <a:off x="1182901" y="1942303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</a:t>
            </a:r>
            <a:endParaRPr dirty="0"/>
          </a:p>
        </p:txBody>
      </p:sp>
      <p:sp>
        <p:nvSpPr>
          <p:cNvPr id="925" name="Google Shape;925;p43"/>
          <p:cNvSpPr txBox="1">
            <a:spLocks noGrp="1"/>
          </p:cNvSpPr>
          <p:nvPr>
            <p:ph type="subTitle" idx="2"/>
          </p:nvPr>
        </p:nvSpPr>
        <p:spPr>
          <a:xfrm>
            <a:off x="5527751" y="1942303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</a:t>
            </a:r>
            <a:endParaRPr dirty="0"/>
          </a:p>
        </p:txBody>
      </p:sp>
      <p:sp>
        <p:nvSpPr>
          <p:cNvPr id="926" name="Google Shape;926;p43"/>
          <p:cNvSpPr txBox="1">
            <a:spLocks noGrp="1"/>
          </p:cNvSpPr>
          <p:nvPr>
            <p:ph type="subTitle" idx="4"/>
          </p:nvPr>
        </p:nvSpPr>
        <p:spPr>
          <a:xfrm>
            <a:off x="5527751" y="2340403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/>
              <a:t>… but </a:t>
            </a:r>
            <a:r>
              <a:rPr lang="fr-FR" dirty="0"/>
              <a:t>the real </a:t>
            </a:r>
            <a:r>
              <a:rPr lang="fr-FR" dirty="0" err="1"/>
              <a:t>behavior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application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distorded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Your</a:t>
            </a:r>
            <a:r>
              <a:rPr lang="fr-FR" dirty="0"/>
              <a:t> local data have to </a:t>
            </a:r>
            <a:r>
              <a:rPr lang="fr-FR" dirty="0" err="1"/>
              <a:t>be</a:t>
            </a:r>
            <a:r>
              <a:rPr lang="fr-FR" dirty="0"/>
              <a:t> up to date </a:t>
            </a:r>
            <a:r>
              <a:rPr lang="fr-FR" dirty="0" err="1"/>
              <a:t>permanently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real API (</a:t>
            </a:r>
            <a:r>
              <a:rPr lang="fr-FR" dirty="0" err="1"/>
              <a:t>path</a:t>
            </a:r>
            <a:r>
              <a:rPr lang="fr-FR" dirty="0"/>
              <a:t>, values, </a:t>
            </a:r>
            <a:r>
              <a:rPr lang="fr-FR" dirty="0" err="1"/>
              <a:t>schema</a:t>
            </a:r>
            <a:r>
              <a:rPr lang="fr-FR" dirty="0"/>
              <a:t>, </a:t>
            </a:r>
            <a:r>
              <a:rPr lang="fr-FR" dirty="0" err="1"/>
              <a:t>etc</a:t>
            </a:r>
            <a:r>
              <a:rPr lang="fr-FR" dirty="0"/>
              <a:t>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927" name="Google Shape;927;p43"/>
          <p:cNvGrpSpPr/>
          <p:nvPr/>
        </p:nvGrpSpPr>
        <p:grpSpPr>
          <a:xfrm>
            <a:off x="713235" y="1562229"/>
            <a:ext cx="231550" cy="1611356"/>
            <a:chOff x="787875" y="1424437"/>
            <a:chExt cx="350355" cy="2438124"/>
          </a:xfrm>
        </p:grpSpPr>
        <p:sp>
          <p:nvSpPr>
            <p:cNvPr id="928" name="Google Shape;928;p43"/>
            <p:cNvSpPr/>
            <p:nvPr/>
          </p:nvSpPr>
          <p:spPr>
            <a:xfrm>
              <a:off x="787875" y="1424437"/>
              <a:ext cx="350355" cy="1794667"/>
            </a:xfrm>
            <a:custGeom>
              <a:avLst/>
              <a:gdLst/>
              <a:ahLst/>
              <a:cxnLst/>
              <a:rect l="l" t="t" r="r" b="b"/>
              <a:pathLst>
                <a:path w="4999" h="25607" extrusionOk="0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963013" y="1944805"/>
              <a:ext cx="70" cy="1274285"/>
            </a:xfrm>
            <a:custGeom>
              <a:avLst/>
              <a:gdLst/>
              <a:ahLst/>
              <a:cxnLst/>
              <a:rect l="l" t="t" r="r" b="b"/>
              <a:pathLst>
                <a:path w="1" h="18182" fill="none" extrusionOk="0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58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896994" y="3749515"/>
              <a:ext cx="130779" cy="113047"/>
            </a:xfrm>
            <a:custGeom>
              <a:avLst/>
              <a:gdLst/>
              <a:ahLst/>
              <a:cxnLst/>
              <a:rect l="l" t="t" r="r" b="b"/>
              <a:pathLst>
                <a:path w="1866" h="1613" extrusionOk="0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861462" y="3218986"/>
              <a:ext cx="201845" cy="81299"/>
            </a:xfrm>
            <a:custGeom>
              <a:avLst/>
              <a:gdLst/>
              <a:ahLst/>
              <a:cxnLst/>
              <a:rect l="l" t="t" r="r" b="b"/>
              <a:pathLst>
                <a:path w="2880" h="1160" extrusionOk="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916057" y="3300212"/>
              <a:ext cx="92722" cy="449385"/>
            </a:xfrm>
            <a:custGeom>
              <a:avLst/>
              <a:gdLst/>
              <a:ahLst/>
              <a:cxnLst/>
              <a:rect l="l" t="t" r="r" b="b"/>
              <a:pathLst>
                <a:path w="1323" h="6412" extrusionOk="0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916057" y="3367492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916057" y="3442410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916057" y="3515998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916057" y="3590917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916057" y="3664504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27;p43">
            <a:extLst>
              <a:ext uri="{FF2B5EF4-FFF2-40B4-BE49-F238E27FC236}">
                <a16:creationId xmlns:a16="http://schemas.microsoft.com/office/drawing/2014/main" id="{27213DA1-31D0-C27E-48BF-A700D41DC3AB}"/>
              </a:ext>
            </a:extLst>
          </p:cNvPr>
          <p:cNvGrpSpPr/>
          <p:nvPr/>
        </p:nvGrpSpPr>
        <p:grpSpPr>
          <a:xfrm rot="10800000">
            <a:off x="5174281" y="1683647"/>
            <a:ext cx="231550" cy="1611356"/>
            <a:chOff x="787875" y="1424437"/>
            <a:chExt cx="350355" cy="2438124"/>
          </a:xfrm>
        </p:grpSpPr>
        <p:sp>
          <p:nvSpPr>
            <p:cNvPr id="3" name="Google Shape;928;p43">
              <a:extLst>
                <a:ext uri="{FF2B5EF4-FFF2-40B4-BE49-F238E27FC236}">
                  <a16:creationId xmlns:a16="http://schemas.microsoft.com/office/drawing/2014/main" id="{41FC6DBC-1656-6A5E-FC45-37D2036EA5E8}"/>
                </a:ext>
              </a:extLst>
            </p:cNvPr>
            <p:cNvSpPr/>
            <p:nvPr/>
          </p:nvSpPr>
          <p:spPr>
            <a:xfrm>
              <a:off x="787875" y="1424437"/>
              <a:ext cx="350355" cy="1794667"/>
            </a:xfrm>
            <a:custGeom>
              <a:avLst/>
              <a:gdLst/>
              <a:ahLst/>
              <a:cxnLst/>
              <a:rect l="l" t="t" r="r" b="b"/>
              <a:pathLst>
                <a:path w="4999" h="25607" extrusionOk="0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29;p43">
              <a:extLst>
                <a:ext uri="{FF2B5EF4-FFF2-40B4-BE49-F238E27FC236}">
                  <a16:creationId xmlns:a16="http://schemas.microsoft.com/office/drawing/2014/main" id="{5535A1D5-913F-9E6E-8AE5-B8B39AF8B3FC}"/>
                </a:ext>
              </a:extLst>
            </p:cNvPr>
            <p:cNvSpPr/>
            <p:nvPr/>
          </p:nvSpPr>
          <p:spPr>
            <a:xfrm>
              <a:off x="963013" y="1944805"/>
              <a:ext cx="70" cy="1274285"/>
            </a:xfrm>
            <a:custGeom>
              <a:avLst/>
              <a:gdLst/>
              <a:ahLst/>
              <a:cxnLst/>
              <a:rect l="l" t="t" r="r" b="b"/>
              <a:pathLst>
                <a:path w="1" h="18182" fill="none" extrusionOk="0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58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30;p43">
              <a:extLst>
                <a:ext uri="{FF2B5EF4-FFF2-40B4-BE49-F238E27FC236}">
                  <a16:creationId xmlns:a16="http://schemas.microsoft.com/office/drawing/2014/main" id="{ED29060E-3CAF-AC3F-C538-B5AC8A405247}"/>
                </a:ext>
              </a:extLst>
            </p:cNvPr>
            <p:cNvSpPr/>
            <p:nvPr/>
          </p:nvSpPr>
          <p:spPr>
            <a:xfrm>
              <a:off x="896994" y="3749515"/>
              <a:ext cx="130779" cy="113047"/>
            </a:xfrm>
            <a:custGeom>
              <a:avLst/>
              <a:gdLst/>
              <a:ahLst/>
              <a:cxnLst/>
              <a:rect l="l" t="t" r="r" b="b"/>
              <a:pathLst>
                <a:path w="1866" h="1613" extrusionOk="0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31;p43">
              <a:extLst>
                <a:ext uri="{FF2B5EF4-FFF2-40B4-BE49-F238E27FC236}">
                  <a16:creationId xmlns:a16="http://schemas.microsoft.com/office/drawing/2014/main" id="{767AE279-C055-4E77-6ECC-8F512F7C2E47}"/>
                </a:ext>
              </a:extLst>
            </p:cNvPr>
            <p:cNvSpPr/>
            <p:nvPr/>
          </p:nvSpPr>
          <p:spPr>
            <a:xfrm>
              <a:off x="861462" y="3218986"/>
              <a:ext cx="201845" cy="81299"/>
            </a:xfrm>
            <a:custGeom>
              <a:avLst/>
              <a:gdLst/>
              <a:ahLst/>
              <a:cxnLst/>
              <a:rect l="l" t="t" r="r" b="b"/>
              <a:pathLst>
                <a:path w="2880" h="1160" extrusionOk="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32;p43">
              <a:extLst>
                <a:ext uri="{FF2B5EF4-FFF2-40B4-BE49-F238E27FC236}">
                  <a16:creationId xmlns:a16="http://schemas.microsoft.com/office/drawing/2014/main" id="{96A20E6E-936E-762A-C5F9-E0D4458EC08E}"/>
                </a:ext>
              </a:extLst>
            </p:cNvPr>
            <p:cNvSpPr/>
            <p:nvPr/>
          </p:nvSpPr>
          <p:spPr>
            <a:xfrm>
              <a:off x="916057" y="3300212"/>
              <a:ext cx="92722" cy="449385"/>
            </a:xfrm>
            <a:custGeom>
              <a:avLst/>
              <a:gdLst/>
              <a:ahLst/>
              <a:cxnLst/>
              <a:rect l="l" t="t" r="r" b="b"/>
              <a:pathLst>
                <a:path w="1323" h="6412" extrusionOk="0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33;p43">
              <a:extLst>
                <a:ext uri="{FF2B5EF4-FFF2-40B4-BE49-F238E27FC236}">
                  <a16:creationId xmlns:a16="http://schemas.microsoft.com/office/drawing/2014/main" id="{305692FA-1E82-EA8E-D784-779846C7A0A5}"/>
                </a:ext>
              </a:extLst>
            </p:cNvPr>
            <p:cNvSpPr/>
            <p:nvPr/>
          </p:nvSpPr>
          <p:spPr>
            <a:xfrm>
              <a:off x="916057" y="3367492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34;p43">
              <a:extLst>
                <a:ext uri="{FF2B5EF4-FFF2-40B4-BE49-F238E27FC236}">
                  <a16:creationId xmlns:a16="http://schemas.microsoft.com/office/drawing/2014/main" id="{616D47CD-B8FF-66F6-1C7B-BCCDCEE72620}"/>
                </a:ext>
              </a:extLst>
            </p:cNvPr>
            <p:cNvSpPr/>
            <p:nvPr/>
          </p:nvSpPr>
          <p:spPr>
            <a:xfrm>
              <a:off x="916057" y="3442410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35;p43">
              <a:extLst>
                <a:ext uri="{FF2B5EF4-FFF2-40B4-BE49-F238E27FC236}">
                  <a16:creationId xmlns:a16="http://schemas.microsoft.com/office/drawing/2014/main" id="{7ED6EBA2-2031-86B9-CC71-43C2ACE01C9F}"/>
                </a:ext>
              </a:extLst>
            </p:cNvPr>
            <p:cNvSpPr/>
            <p:nvPr/>
          </p:nvSpPr>
          <p:spPr>
            <a:xfrm>
              <a:off x="916057" y="3515998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36;p43">
              <a:extLst>
                <a:ext uri="{FF2B5EF4-FFF2-40B4-BE49-F238E27FC236}">
                  <a16:creationId xmlns:a16="http://schemas.microsoft.com/office/drawing/2014/main" id="{9FF8FF12-27FF-43CD-9307-4FDD2F3AA0A7}"/>
                </a:ext>
              </a:extLst>
            </p:cNvPr>
            <p:cNvSpPr/>
            <p:nvPr/>
          </p:nvSpPr>
          <p:spPr>
            <a:xfrm>
              <a:off x="916057" y="3590917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37;p43">
              <a:extLst>
                <a:ext uri="{FF2B5EF4-FFF2-40B4-BE49-F238E27FC236}">
                  <a16:creationId xmlns:a16="http://schemas.microsoft.com/office/drawing/2014/main" id="{D5A2B4C0-0BA6-35BA-A185-C93BB2F972E2}"/>
                </a:ext>
              </a:extLst>
            </p:cNvPr>
            <p:cNvSpPr/>
            <p:nvPr/>
          </p:nvSpPr>
          <p:spPr>
            <a:xfrm>
              <a:off x="916057" y="3664504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782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solution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numCol="2" spcCol="360000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Package like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json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-server can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create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a simple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rest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API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which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will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serve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static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json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file (or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complex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in </a:t>
            </a:r>
            <a:r>
              <a:rPr lang="fr-FR" sz="1800" dirty="0" err="1">
                <a:solidFill>
                  <a:schemeClr val="tx1"/>
                </a:solidFill>
                <a:uFill>
                  <a:noFill/>
                </a:uFill>
              </a:rPr>
              <a:t>some</a:t>
            </a:r>
            <a:r>
              <a:rPr lang="fr-FR" sz="1800" dirty="0">
                <a:solidFill>
                  <a:schemeClr val="tx1"/>
                </a:solidFill>
                <a:uFill>
                  <a:noFill/>
                </a:uFill>
              </a:rPr>
              <a:t> cases)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Powerful</a:t>
            </a:r>
            <a:r>
              <a:rPr lang="fr-FR" sz="1800" dirty="0">
                <a:solidFill>
                  <a:schemeClr val="tx1"/>
                </a:solidFill>
              </a:rPr>
              <a:t>,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solution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redirect</a:t>
            </a:r>
            <a:r>
              <a:rPr lang="fr-FR" sz="1800" dirty="0">
                <a:solidFill>
                  <a:schemeClr val="tx1"/>
                </a:solidFill>
              </a:rPr>
              <a:t> all the calls to a local </a:t>
            </a:r>
            <a:r>
              <a:rPr lang="fr-FR" sz="1800" dirty="0" err="1">
                <a:solidFill>
                  <a:schemeClr val="tx1"/>
                </a:solidFill>
              </a:rPr>
              <a:t>webserver</a:t>
            </a:r>
            <a:r>
              <a:rPr lang="fr-FR" sz="1800" dirty="0">
                <a:solidFill>
                  <a:schemeClr val="tx1"/>
                </a:solidFill>
              </a:rPr>
              <a:t> …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</a:rPr>
              <a:t>… but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need</a:t>
            </a:r>
            <a:r>
              <a:rPr lang="fr-FR" sz="1800" dirty="0">
                <a:solidFill>
                  <a:schemeClr val="tx1"/>
                </a:solidFill>
              </a:rPr>
              <a:t> to launch a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webserver</a:t>
            </a:r>
            <a:r>
              <a:rPr lang="fr-FR" sz="1800" dirty="0">
                <a:solidFill>
                  <a:schemeClr val="tx1"/>
                </a:solidFill>
              </a:rPr>
              <a:t> in addition to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>
                <a:solidFill>
                  <a:schemeClr val="tx1"/>
                </a:solidFill>
              </a:rPr>
              <a:t>in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application,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have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code to manage the switch </a:t>
            </a:r>
            <a:r>
              <a:rPr lang="fr-FR" sz="1800" dirty="0" err="1">
                <a:solidFill>
                  <a:schemeClr val="tx1"/>
                </a:solidFill>
              </a:rPr>
              <a:t>between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local server and the real API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2416E6D4-4CAE-2BEA-7C49-1D467BC5230C}"/>
              </a:ext>
            </a:extLst>
          </p:cNvPr>
          <p:cNvCxnSpPr>
            <a:cxnSpLocks/>
          </p:cNvCxnSpPr>
          <p:nvPr/>
        </p:nvCxnSpPr>
        <p:spPr>
          <a:xfrm>
            <a:off x="4572000" y="1082804"/>
            <a:ext cx="0" cy="275767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197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solution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Simplier</a:t>
            </a:r>
            <a:r>
              <a:rPr lang="fr-FR" sz="1800" dirty="0">
                <a:solidFill>
                  <a:schemeClr val="tx1"/>
                </a:solidFill>
              </a:rPr>
              <a:t>, </a:t>
            </a:r>
            <a:r>
              <a:rPr lang="fr-FR" sz="1800" dirty="0" err="1">
                <a:solidFill>
                  <a:schemeClr val="tx1"/>
                </a:solidFill>
              </a:rPr>
              <a:t>you</a:t>
            </a:r>
            <a:r>
              <a:rPr lang="fr-FR" sz="1800" dirty="0">
                <a:solidFill>
                  <a:schemeClr val="tx1"/>
                </a:solidFill>
              </a:rPr>
              <a:t> can </a:t>
            </a:r>
            <a:r>
              <a:rPr lang="fr-FR" sz="1800" dirty="0" err="1">
                <a:solidFill>
                  <a:schemeClr val="tx1"/>
                </a:solidFill>
              </a:rPr>
              <a:t>create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static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json</a:t>
            </a:r>
            <a:r>
              <a:rPr lang="fr-FR" sz="1800" dirty="0">
                <a:solidFill>
                  <a:schemeClr val="tx1"/>
                </a:solidFill>
              </a:rPr>
              <a:t> file </a:t>
            </a:r>
            <a:r>
              <a:rPr lang="fr-FR" sz="1800" dirty="0" err="1">
                <a:solidFill>
                  <a:schemeClr val="tx1"/>
                </a:solidFill>
              </a:rPr>
              <a:t>with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component and use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file. 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Useful</a:t>
            </a:r>
            <a:r>
              <a:rPr lang="fr-FR" sz="1800" dirty="0">
                <a:solidFill>
                  <a:schemeClr val="tx1"/>
                </a:solidFill>
              </a:rPr>
              <a:t> to </a:t>
            </a:r>
            <a:r>
              <a:rPr lang="fr-FR" sz="1800" dirty="0" err="1">
                <a:solidFill>
                  <a:schemeClr val="tx1"/>
                </a:solidFill>
              </a:rPr>
              <a:t>initiate</a:t>
            </a:r>
            <a:r>
              <a:rPr lang="fr-FR" sz="1800" dirty="0">
                <a:solidFill>
                  <a:schemeClr val="tx1"/>
                </a:solidFill>
              </a:rPr>
              <a:t> a </a:t>
            </a:r>
            <a:r>
              <a:rPr lang="fr-FR" sz="1800" dirty="0" err="1">
                <a:solidFill>
                  <a:schemeClr val="tx1"/>
                </a:solidFill>
              </a:rPr>
              <a:t>development</a:t>
            </a:r>
            <a:r>
              <a:rPr lang="fr-FR" sz="1800" dirty="0">
                <a:solidFill>
                  <a:schemeClr val="tx1"/>
                </a:solidFill>
              </a:rPr>
              <a:t> but impossible to use </a:t>
            </a:r>
            <a:r>
              <a:rPr lang="fr-FR" sz="1800" dirty="0" err="1">
                <a:solidFill>
                  <a:schemeClr val="tx1"/>
                </a:solidFill>
              </a:rPr>
              <a:t>this</a:t>
            </a:r>
            <a:r>
              <a:rPr lang="fr-FR" sz="1800" dirty="0">
                <a:solidFill>
                  <a:schemeClr val="tx1"/>
                </a:solidFill>
              </a:rPr>
              <a:t> code in production</a:t>
            </a: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Really</a:t>
            </a:r>
            <a:r>
              <a:rPr lang="fr-FR" sz="1800" dirty="0">
                <a:solidFill>
                  <a:schemeClr val="tx1"/>
                </a:solidFill>
              </a:rPr>
              <a:t> far </a:t>
            </a:r>
            <a:r>
              <a:rPr lang="fr-FR" sz="1800" dirty="0" err="1">
                <a:solidFill>
                  <a:schemeClr val="tx1"/>
                </a:solidFill>
              </a:rPr>
              <a:t>from</a:t>
            </a:r>
            <a:r>
              <a:rPr lang="fr-FR" sz="1800" dirty="0">
                <a:solidFill>
                  <a:schemeClr val="tx1"/>
                </a:solidFill>
              </a:rPr>
              <a:t> the real </a:t>
            </a:r>
            <a:r>
              <a:rPr lang="fr-FR" sz="1800" dirty="0" err="1">
                <a:solidFill>
                  <a:schemeClr val="tx1"/>
                </a:solidFill>
              </a:rPr>
              <a:t>behavior</a:t>
            </a:r>
            <a:r>
              <a:rPr lang="fr-FR" sz="1800" dirty="0">
                <a:solidFill>
                  <a:schemeClr val="tx1"/>
                </a:solidFill>
              </a:rPr>
              <a:t>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application</a:t>
            </a:r>
          </a:p>
        </p:txBody>
      </p:sp>
    </p:spTree>
    <p:extLst>
      <p:ext uri="{BB962C8B-B14F-4D97-AF65-F5344CB8AC3E}">
        <p14:creationId xmlns:p14="http://schemas.microsoft.com/office/powerpoint/2010/main" val="740351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of my working application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365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54"/>
          <p:cNvSpPr txBox="1">
            <a:spLocks noGrp="1"/>
          </p:cNvSpPr>
          <p:nvPr>
            <p:ph type="title"/>
          </p:nvPr>
        </p:nvSpPr>
        <p:spPr>
          <a:xfrm>
            <a:off x="1532238" y="2117332"/>
            <a:ext cx="690264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 Service Worker</a:t>
            </a:r>
            <a:endParaRPr dirty="0"/>
          </a:p>
        </p:txBody>
      </p:sp>
      <p:sp>
        <p:nvSpPr>
          <p:cNvPr id="1122" name="Google Shape;1122;p54"/>
          <p:cNvSpPr txBox="1">
            <a:spLocks noGrp="1"/>
          </p:cNvSpPr>
          <p:nvPr>
            <p:ph type="title" idx="2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23" name="Google Shape;1123;p54"/>
          <p:cNvSpPr txBox="1">
            <a:spLocks noGrp="1"/>
          </p:cNvSpPr>
          <p:nvPr>
            <p:ph type="subTitle" idx="1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Setup, usage, tests, </a:t>
            </a:r>
            <a:r>
              <a:rPr lang="fr-FR" dirty="0" err="1"/>
              <a:t>msw-ui</a:t>
            </a:r>
            <a:r>
              <a:rPr lang="fr-FR" dirty="0"/>
              <a:t>, scenarios, </a:t>
            </a:r>
            <a:r>
              <a:rPr lang="fr-FR" dirty="0" err="1"/>
              <a:t>advanced</a:t>
            </a:r>
            <a:r>
              <a:rPr lang="fr-FR" dirty="0"/>
              <a:t> usage</a:t>
            </a:r>
          </a:p>
        </p:txBody>
      </p:sp>
    </p:spTree>
    <p:extLst>
      <p:ext uri="{BB962C8B-B14F-4D97-AF65-F5344CB8AC3E}">
        <p14:creationId xmlns:p14="http://schemas.microsoft.com/office/powerpoint/2010/main" val="200872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MSW </a:t>
            </a:r>
            <a:r>
              <a:rPr lang="fr-FR" dirty="0" err="1"/>
              <a:t>is</a:t>
            </a:r>
            <a:r>
              <a:rPr lang="fr-FR" dirty="0"/>
              <a:t> a service </a:t>
            </a:r>
            <a:r>
              <a:rPr lang="fr-FR" dirty="0" err="1"/>
              <a:t>worker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152525"/>
            <a:ext cx="7702550" cy="141922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>
                <a:solidFill>
                  <a:schemeClr val="tx1"/>
                </a:solidFill>
              </a:rPr>
              <a:t>A proxy </a:t>
            </a:r>
            <a:r>
              <a:rPr lang="fr-FR" sz="1800" dirty="0" err="1">
                <a:solidFill>
                  <a:schemeClr val="tx1"/>
                </a:solidFill>
              </a:rPr>
              <a:t>between</a:t>
            </a:r>
            <a:r>
              <a:rPr lang="fr-FR" sz="1800" dirty="0">
                <a:solidFill>
                  <a:schemeClr val="tx1"/>
                </a:solidFill>
              </a:rPr>
              <a:t> a web app and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browser</a:t>
            </a: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Sandboxed</a:t>
            </a:r>
            <a:endParaRPr lang="fr-FR" sz="1800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r>
              <a:rPr lang="fr-FR" sz="1800" dirty="0" err="1">
                <a:solidFill>
                  <a:schemeClr val="tx1"/>
                </a:solidFill>
              </a:rPr>
              <a:t>Lower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level</a:t>
            </a:r>
            <a:r>
              <a:rPr lang="fr-FR" sz="1800" dirty="0">
                <a:solidFill>
                  <a:schemeClr val="tx1"/>
                </a:solidFill>
              </a:rPr>
              <a:t> API</a:t>
            </a:r>
          </a:p>
          <a:p>
            <a:pPr>
              <a:spcBef>
                <a:spcPts val="1000"/>
              </a:spcBef>
              <a:buClr>
                <a:schemeClr val="tx1"/>
              </a:buClr>
              <a:buFont typeface="Roboto"/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marL="139700" indent="0">
              <a:spcBef>
                <a:spcPts val="1000"/>
              </a:spcBef>
              <a:buClr>
                <a:schemeClr val="tx1"/>
              </a:buClr>
              <a:buNone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lvl="0">
              <a:spcBef>
                <a:spcPts val="1000"/>
              </a:spcBef>
              <a:buClr>
                <a:schemeClr val="tx1"/>
              </a:buClr>
              <a:buChar char="●"/>
            </a:pPr>
            <a:endParaRPr lang="fr-FR" sz="1800" dirty="0">
              <a:solidFill>
                <a:schemeClr val="tx1"/>
              </a:solidFill>
            </a:endParaRPr>
          </a:p>
          <a:p>
            <a:pPr marL="139700" lvl="0" indent="0">
              <a:spcBef>
                <a:spcPts val="1000"/>
              </a:spcBef>
              <a:buClr>
                <a:schemeClr val="tx1"/>
              </a:buClr>
              <a:buNone/>
            </a:pPr>
            <a:endParaRPr lang="fr-FR" sz="1800" dirty="0">
              <a:solidFill>
                <a:schemeClr val="tx1"/>
              </a:solidFill>
            </a:endParaRP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230849E2-B26E-B929-4B6E-ED7E6D5AC9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8115626"/>
              </p:ext>
            </p:extLst>
          </p:nvPr>
        </p:nvGraphicFramePr>
        <p:xfrm>
          <a:off x="720000" y="2861826"/>
          <a:ext cx="7704000" cy="1419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7744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Why</a:t>
            </a:r>
            <a:r>
              <a:rPr lang="fr-FR" dirty="0"/>
              <a:t> MSW </a:t>
            </a:r>
            <a:r>
              <a:rPr lang="fr-FR" dirty="0" err="1"/>
              <a:t>is</a:t>
            </a:r>
            <a:r>
              <a:rPr lang="fr-FR" dirty="0"/>
              <a:t> the best solution ? 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152525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</a:rPr>
              <a:t>MSW </a:t>
            </a:r>
            <a:r>
              <a:rPr lang="fr-FR" sz="1800" dirty="0" err="1">
                <a:solidFill>
                  <a:schemeClr val="tx1"/>
                </a:solidFill>
              </a:rPr>
              <a:t>will</a:t>
            </a:r>
            <a:r>
              <a:rPr lang="fr-FR" sz="1800" dirty="0">
                <a:solidFill>
                  <a:schemeClr val="tx1"/>
                </a:solidFill>
              </a:rPr>
              <a:t> intercept </a:t>
            </a:r>
            <a:r>
              <a:rPr lang="fr-FR" sz="1800" dirty="0" err="1">
                <a:solidFill>
                  <a:schemeClr val="tx1"/>
                </a:solidFill>
              </a:rPr>
              <a:t>some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requests</a:t>
            </a:r>
            <a:r>
              <a:rPr lang="fr-FR" sz="1800" dirty="0">
                <a:solidFill>
                  <a:schemeClr val="tx1"/>
                </a:solidFill>
              </a:rPr>
              <a:t> of the network layer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browser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chemeClr val="tx1"/>
                </a:solidFill>
              </a:rPr>
              <a:t>Totally</a:t>
            </a:r>
            <a:r>
              <a:rPr lang="fr-FR" sz="1800" dirty="0">
                <a:solidFill>
                  <a:schemeClr val="tx1"/>
                </a:solidFill>
              </a:rPr>
              <a:t> transparent </a:t>
            </a:r>
            <a:r>
              <a:rPr lang="fr-FR" sz="1800" dirty="0" err="1">
                <a:solidFill>
                  <a:schemeClr val="tx1"/>
                </a:solidFill>
              </a:rPr>
              <a:t>during</a:t>
            </a:r>
            <a:r>
              <a:rPr lang="fr-FR" sz="1800" dirty="0">
                <a:solidFill>
                  <a:schemeClr val="tx1"/>
                </a:solidFill>
              </a:rPr>
              <a:t> the </a:t>
            </a:r>
            <a:r>
              <a:rPr lang="fr-FR" sz="1800" dirty="0" err="1">
                <a:solidFill>
                  <a:schemeClr val="tx1"/>
                </a:solidFill>
              </a:rPr>
              <a:t>development</a:t>
            </a:r>
            <a:r>
              <a:rPr lang="fr-FR" sz="1800" dirty="0">
                <a:solidFill>
                  <a:schemeClr val="tx1"/>
                </a:solidFill>
              </a:rPr>
              <a:t> phase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/>
                </a:solidFill>
              </a:rPr>
              <a:t>Nothing to do in the </a:t>
            </a:r>
            <a:r>
              <a:rPr lang="fr-FR" sz="1800" dirty="0" err="1">
                <a:solidFill>
                  <a:schemeClr val="tx1"/>
                </a:solidFill>
              </a:rPr>
              <a:t>functionnal</a:t>
            </a:r>
            <a:r>
              <a:rPr lang="fr-FR" sz="1800" dirty="0">
                <a:solidFill>
                  <a:schemeClr val="tx1"/>
                </a:solidFill>
              </a:rPr>
              <a:t> code, in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compoments</a:t>
            </a:r>
            <a:r>
              <a:rPr lang="fr-FR" sz="1800" dirty="0">
                <a:solidFill>
                  <a:schemeClr val="tx1"/>
                </a:solidFill>
              </a:rPr>
              <a:t> !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chemeClr val="tx1"/>
                </a:solidFill>
              </a:rPr>
              <a:t>Every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is</a:t>
            </a:r>
            <a:r>
              <a:rPr lang="fr-FR" sz="1800" dirty="0">
                <a:solidFill>
                  <a:schemeClr val="tx1"/>
                </a:solidFill>
              </a:rPr>
              <a:t> </a:t>
            </a:r>
            <a:r>
              <a:rPr lang="fr-FR" sz="1800" dirty="0" err="1">
                <a:solidFill>
                  <a:schemeClr val="tx1"/>
                </a:solidFill>
              </a:rPr>
              <a:t>centralized</a:t>
            </a:r>
            <a:r>
              <a:rPr lang="fr-FR" sz="1800" dirty="0">
                <a:solidFill>
                  <a:schemeClr val="tx1"/>
                </a:solidFill>
              </a:rPr>
              <a:t> in a </a:t>
            </a:r>
            <a:r>
              <a:rPr lang="fr-FR" sz="1800" dirty="0" err="1">
                <a:solidFill>
                  <a:schemeClr val="tx1"/>
                </a:solidFill>
              </a:rPr>
              <a:t>specific</a:t>
            </a:r>
            <a:r>
              <a:rPr lang="fr-FR" sz="1800" dirty="0">
                <a:solidFill>
                  <a:schemeClr val="tx1"/>
                </a:solidFill>
              </a:rPr>
              <a:t> part of </a:t>
            </a:r>
            <a:r>
              <a:rPr lang="fr-FR" sz="1800" dirty="0" err="1">
                <a:solidFill>
                  <a:schemeClr val="tx1"/>
                </a:solidFill>
              </a:rPr>
              <a:t>your</a:t>
            </a:r>
            <a:r>
              <a:rPr lang="fr-FR" sz="1800" dirty="0">
                <a:solidFill>
                  <a:schemeClr val="tx1"/>
                </a:solidFill>
              </a:rPr>
              <a:t> codebase</a:t>
            </a:r>
          </a:p>
        </p:txBody>
      </p:sp>
    </p:spTree>
    <p:extLst>
      <p:ext uri="{BB962C8B-B14F-4D97-AF65-F5344CB8AC3E}">
        <p14:creationId xmlns:p14="http://schemas.microsoft.com/office/powerpoint/2010/main" val="1570654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 setup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115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62"/>
          <p:cNvSpPr txBox="1">
            <a:spLocks noGrp="1"/>
          </p:cNvSpPr>
          <p:nvPr>
            <p:ph type="title"/>
          </p:nvPr>
        </p:nvSpPr>
        <p:spPr>
          <a:xfrm>
            <a:off x="548675" y="445024"/>
            <a:ext cx="7704000" cy="1078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Johnathan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MEUNIER</a:t>
            </a:r>
          </a:p>
        </p:txBody>
      </p:sp>
      <p:pic>
        <p:nvPicPr>
          <p:cNvPr id="2069" name="Google Shape;2069;p62"/>
          <p:cNvPicPr preferRelativeResize="0"/>
          <p:nvPr/>
        </p:nvPicPr>
        <p:blipFill>
          <a:blip r:embed="rId3"/>
          <a:srcRect t="509" b="509"/>
          <a:stretch/>
        </p:blipFill>
        <p:spPr>
          <a:xfrm>
            <a:off x="891325" y="1306200"/>
            <a:ext cx="3299700" cy="326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70" name="Google Shape;2070;p62"/>
          <p:cNvSpPr txBox="1">
            <a:spLocks noGrp="1"/>
          </p:cNvSpPr>
          <p:nvPr>
            <p:ph type="subTitle" idx="1"/>
          </p:nvPr>
        </p:nvSpPr>
        <p:spPr>
          <a:xfrm>
            <a:off x="4298105" y="1731936"/>
            <a:ext cx="3954570" cy="1873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Lead front @AXA France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dirty="0"/>
              <a:t>@</a:t>
            </a:r>
            <a:r>
              <a:rPr lang="fr-FR" b="0" dirty="0" err="1"/>
              <a:t>MonsieurNohj</a:t>
            </a:r>
            <a:endParaRPr lang="fr-FR" b="0" dirty="0"/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0" dirty="0" err="1"/>
              <a:t>John.meunier</a:t>
            </a:r>
            <a:endParaRPr lang="fr-FR" b="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  <p:pic>
        <p:nvPicPr>
          <p:cNvPr id="1028" name="Picture 4" descr="Grand logo twitter - Icônes des médias sociaux gratuites">
            <a:extLst>
              <a:ext uri="{FF2B5EF4-FFF2-40B4-BE49-F238E27FC236}">
                <a16:creationId xmlns:a16="http://schemas.microsoft.com/office/drawing/2014/main" id="{43E9FBB9-924A-6F67-9267-BB317122D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7231" y="2484892"/>
            <a:ext cx="367500" cy="3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github - Icônes des médias sociaux gratuites">
            <a:extLst>
              <a:ext uri="{FF2B5EF4-FFF2-40B4-BE49-F238E27FC236}">
                <a16:creationId xmlns:a16="http://schemas.microsoft.com/office/drawing/2014/main" id="{AB65F918-A403-8E9D-D94D-92B711141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7231" y="2939250"/>
            <a:ext cx="367500" cy="3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139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Request</a:t>
            </a:r>
            <a:r>
              <a:rPr lang="fr-FR" dirty="0"/>
              <a:t> handler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1"/>
          </p:nvPr>
        </p:nvSpPr>
        <p:spPr>
          <a:xfrm>
            <a:off x="719999" y="1152476"/>
            <a:ext cx="7703999" cy="948174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139700" indent="0" algn="ctr">
              <a:lnSpc>
                <a:spcPct val="150000"/>
              </a:lnSpc>
              <a:buNone/>
            </a:pPr>
            <a:r>
              <a:rPr lang="fr-FR" sz="3200" dirty="0"/>
              <a:t>import { </a:t>
            </a:r>
            <a:r>
              <a:rPr lang="fr-FR" sz="3200" dirty="0" err="1"/>
              <a:t>rest</a:t>
            </a:r>
            <a:r>
              <a:rPr lang="fr-FR" sz="3200" dirty="0"/>
              <a:t> } </a:t>
            </a:r>
            <a:r>
              <a:rPr lang="fr-FR" sz="3200" dirty="0" err="1"/>
              <a:t>from</a:t>
            </a:r>
            <a:r>
              <a:rPr lang="fr-FR" sz="3200" dirty="0"/>
              <a:t> '</a:t>
            </a:r>
            <a:r>
              <a:rPr lang="fr-FR" sz="3200" dirty="0" err="1"/>
              <a:t>msw</a:t>
            </a:r>
            <a:r>
              <a:rPr lang="fr-FR" sz="3200" dirty="0"/>
              <a:t>’;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61A82D-01C9-5920-C007-F27EDA0C5239}"/>
              </a:ext>
            </a:extLst>
          </p:cNvPr>
          <p:cNvSpPr/>
          <p:nvPr/>
        </p:nvSpPr>
        <p:spPr>
          <a:xfrm>
            <a:off x="945292" y="2926799"/>
            <a:ext cx="1519881" cy="172222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rgbClr val="C00000"/>
                </a:solidFill>
              </a:rPr>
              <a:t>get</a:t>
            </a:r>
            <a:endParaRPr lang="fr-FR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patch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 err="1">
                <a:solidFill>
                  <a:srgbClr val="C00000"/>
                </a:solidFill>
              </a:rPr>
              <a:t>delete</a:t>
            </a:r>
            <a:endParaRPr lang="fr-FR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C00000"/>
                </a:solidFill>
              </a:rPr>
              <a:t>options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F76437-B0C6-645A-9F07-FD92151CA572}"/>
              </a:ext>
            </a:extLst>
          </p:cNvPr>
          <p:cNvSpPr/>
          <p:nvPr/>
        </p:nvSpPr>
        <p:spPr>
          <a:xfrm>
            <a:off x="2792627" y="3333027"/>
            <a:ext cx="5986849" cy="13159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>
                <a:solidFill>
                  <a:srgbClr val="00B050"/>
                </a:solidFill>
              </a:rPr>
              <a:t>Exact</a:t>
            </a:r>
            <a:r>
              <a:rPr lang="fr-FR" sz="1800" dirty="0">
                <a:solidFill>
                  <a:srgbClr val="00B050"/>
                </a:solidFill>
              </a:rPr>
              <a:t> : https://api.backend.dev/users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Wildcard</a:t>
            </a:r>
            <a:r>
              <a:rPr lang="fr-FR" sz="1800" dirty="0">
                <a:solidFill>
                  <a:srgbClr val="00B050"/>
                </a:solidFill>
              </a:rPr>
              <a:t> : 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/*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Parameters</a:t>
            </a:r>
            <a:r>
              <a:rPr lang="fr-FR" sz="1800" dirty="0">
                <a:solidFill>
                  <a:srgbClr val="00B050"/>
                </a:solidFill>
              </a:rPr>
              <a:t> : `https://</a:t>
            </a:r>
            <a:r>
              <a:rPr lang="fr-FR" sz="1800" dirty="0" err="1">
                <a:solidFill>
                  <a:srgbClr val="00B050"/>
                </a:solidFill>
              </a:rPr>
              <a:t>api.backend.dev</a:t>
            </a:r>
            <a:r>
              <a:rPr lang="fr-FR" sz="1800" dirty="0">
                <a:solidFill>
                  <a:srgbClr val="00B050"/>
                </a:solidFill>
              </a:rPr>
              <a:t>/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/:</a:t>
            </a:r>
            <a:r>
              <a:rPr lang="fr-FR" sz="1800" dirty="0" err="1">
                <a:solidFill>
                  <a:srgbClr val="00B050"/>
                </a:solidFill>
              </a:rPr>
              <a:t>userId</a:t>
            </a:r>
            <a:r>
              <a:rPr lang="fr-FR" sz="1800" dirty="0">
                <a:solidFill>
                  <a:srgbClr val="00B050"/>
                </a:solidFill>
              </a:rPr>
              <a:t>`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b="1" dirty="0" err="1">
                <a:solidFill>
                  <a:srgbClr val="00B050"/>
                </a:solidFill>
              </a:rPr>
              <a:t>RegExp</a:t>
            </a:r>
            <a:r>
              <a:rPr lang="fr-FR" sz="1800" dirty="0">
                <a:solidFill>
                  <a:srgbClr val="00B050"/>
                </a:solidFill>
              </a:rPr>
              <a:t> : /\/</a:t>
            </a:r>
            <a:r>
              <a:rPr lang="fr-FR" sz="1800" dirty="0" err="1">
                <a:solidFill>
                  <a:srgbClr val="00B050"/>
                </a:solidFill>
              </a:rPr>
              <a:t>users</a:t>
            </a:r>
            <a:r>
              <a:rPr lang="fr-FR" sz="1800" dirty="0">
                <a:solidFill>
                  <a:srgbClr val="00B050"/>
                </a:solidFill>
              </a:rPr>
              <a:t>\//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9D4B30A-A467-131A-79EA-259754091E96}"/>
              </a:ext>
            </a:extLst>
          </p:cNvPr>
          <p:cNvSpPr txBox="1"/>
          <p:nvPr/>
        </p:nvSpPr>
        <p:spPr>
          <a:xfrm>
            <a:off x="1415524" y="2098898"/>
            <a:ext cx="631294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20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http</a:t>
            </a:r>
            <a:r>
              <a:rPr lang="fr-FR" sz="3200">
                <a:solidFill>
                  <a:srgbClr val="434343"/>
                </a:solidFill>
                <a:latin typeface="Roboto"/>
                <a:ea typeface="Roboto"/>
              </a:rPr>
              <a:t>.[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|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|</a:t>
            </a:r>
            <a:r>
              <a:rPr lang="fr-FR" sz="3200" dirty="0" err="1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put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|</a:t>
            </a:r>
            <a:r>
              <a:rPr lang="fr-FR" sz="3200" dirty="0">
                <a:solidFill>
                  <a:srgbClr val="C00000"/>
                </a:solidFill>
                <a:latin typeface="Roboto"/>
                <a:ea typeface="Roboto"/>
                <a:sym typeface="Roboto"/>
              </a:rPr>
              <a:t>•••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  <a:sym typeface="Roboto"/>
              </a:rPr>
              <a:t>](</a:t>
            </a:r>
            <a:r>
              <a:rPr lang="fr-FR" sz="32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url</a:t>
            </a:r>
            <a:r>
              <a:rPr lang="fr-FR" sz="3200" dirty="0" err="1">
                <a:solidFill>
                  <a:srgbClr val="434343"/>
                </a:solidFill>
                <a:latin typeface="Roboto"/>
                <a:ea typeface="Roboto"/>
              </a:rPr>
              <a:t>,</a:t>
            </a:r>
            <a:r>
              <a:rPr lang="fr-FR" sz="3200" dirty="0" err="1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callback</a:t>
            </a:r>
            <a:r>
              <a:rPr lang="fr-FR" sz="3200" dirty="0">
                <a:solidFill>
                  <a:srgbClr val="434343"/>
                </a:solidFill>
                <a:latin typeface="Roboto"/>
                <a:ea typeface="Roboto"/>
              </a:rPr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902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936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caught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have to return a </a:t>
            </a:r>
            <a:r>
              <a:rPr lang="fr-FR" dirty="0" err="1"/>
              <a:t>response</a:t>
            </a:r>
            <a:r>
              <a:rPr lang="fr-FR" dirty="0"/>
              <a:t>. The </a:t>
            </a:r>
            <a:r>
              <a:rPr lang="fr-FR" dirty="0" err="1"/>
              <a:t>response</a:t>
            </a:r>
            <a:r>
              <a:rPr lang="fr-FR" dirty="0"/>
              <a:t> have to </a:t>
            </a:r>
            <a:r>
              <a:rPr lang="fr-FR" dirty="0" err="1"/>
              <a:t>be</a:t>
            </a:r>
            <a:r>
              <a:rPr lang="fr-FR" dirty="0"/>
              <a:t> a </a:t>
            </a:r>
            <a:r>
              <a:rPr lang="fr-FR" dirty="0" err="1"/>
              <a:t>valid</a:t>
            </a:r>
            <a:r>
              <a:rPr lang="fr-FR" dirty="0"/>
              <a:t> </a:t>
            </a:r>
            <a:r>
              <a:rPr lang="fr-FR" b="1" dirty="0" err="1"/>
              <a:t>Response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fetch</a:t>
            </a:r>
            <a:r>
              <a:rPr lang="fr-FR" dirty="0"/>
              <a:t> API. So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retrieve</a:t>
            </a:r>
            <a:r>
              <a:rPr lang="fr-FR" dirty="0"/>
              <a:t> the base </a:t>
            </a:r>
            <a:r>
              <a:rPr lang="fr-FR" dirty="0" err="1"/>
              <a:t>Response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fetch</a:t>
            </a:r>
            <a:r>
              <a:rPr lang="fr-FR" dirty="0"/>
              <a:t> API or the </a:t>
            </a:r>
            <a:r>
              <a:rPr lang="fr-FR" dirty="0" err="1"/>
              <a:t>HttpReponse</a:t>
            </a:r>
            <a:r>
              <a:rPr lang="fr-FR" dirty="0"/>
              <a:t> </a:t>
            </a:r>
            <a:r>
              <a:rPr lang="fr-FR" dirty="0" err="1"/>
              <a:t>provided</a:t>
            </a:r>
            <a:r>
              <a:rPr lang="fr-FR" dirty="0"/>
              <a:t> by MSW. </a:t>
            </a:r>
            <a:r>
              <a:rPr lang="fr-FR" b="1" dirty="0" err="1"/>
              <a:t>HttpReponse</a:t>
            </a:r>
            <a:r>
              <a:rPr lang="fr-FR" dirty="0"/>
              <a:t>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easier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: </a:t>
            </a:r>
          </a:p>
          <a:p>
            <a:pPr marL="139700" indent="0">
              <a:buNone/>
            </a:pPr>
            <a:endParaRPr lang="fr-FR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return </a:t>
            </a:r>
            <a:r>
              <a:rPr lang="fr-FR" sz="1600" dirty="0" err="1"/>
              <a:t>json</a:t>
            </a:r>
            <a:r>
              <a:rPr lang="fr-FR" sz="1600" dirty="0"/>
              <a:t>, xml, </a:t>
            </a:r>
            <a:r>
              <a:rPr lang="fr-FR" sz="1600" dirty="0" err="1"/>
              <a:t>formData</a:t>
            </a:r>
            <a:r>
              <a:rPr lang="fr-FR" sz="1600" dirty="0"/>
              <a:t>, </a:t>
            </a:r>
            <a:r>
              <a:rPr lang="fr-FR" sz="1600" dirty="0" err="1"/>
              <a:t>etc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set </a:t>
            </a:r>
            <a:r>
              <a:rPr lang="fr-FR" sz="1600" dirty="0" err="1"/>
              <a:t>status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</a:t>
            </a:r>
            <a:r>
              <a:rPr lang="fr-FR" sz="1600" dirty="0" err="1"/>
              <a:t>provide</a:t>
            </a:r>
            <a:r>
              <a:rPr lang="fr-FR" sz="1600" dirty="0"/>
              <a:t> headers</a:t>
            </a:r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</a:t>
            </a:r>
            <a:r>
              <a:rPr lang="fr-FR" sz="1600" dirty="0" err="1"/>
              <a:t>mocking</a:t>
            </a:r>
            <a:r>
              <a:rPr lang="fr-FR" sz="1600" dirty="0"/>
              <a:t> </a:t>
            </a:r>
            <a:r>
              <a:rPr lang="fr-FR" sz="1600" dirty="0" err="1"/>
              <a:t>errors</a:t>
            </a:r>
            <a:endParaRPr lang="fr-FR" sz="1600" dirty="0"/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/>
              <a:t>- …</a:t>
            </a:r>
          </a:p>
          <a:p>
            <a:pPr marL="139700" indent="0">
              <a:buNone/>
            </a:pPr>
            <a:endParaRPr lang="fr-FR" dirty="0"/>
          </a:p>
          <a:p>
            <a:pPr marL="139700" indent="0">
              <a:buNone/>
            </a:pPr>
            <a:endParaRPr lang="fr-FR" dirty="0"/>
          </a:p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6742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483428"/>
          </a:xfrm>
        </p:spPr>
        <p:txBody>
          <a:bodyPr/>
          <a:lstStyle/>
          <a:p>
            <a:pPr marL="139700" indent="0">
              <a:buNone/>
            </a:pPr>
            <a:r>
              <a:rPr lang="fr-FR" dirty="0"/>
              <a:t>A </a:t>
            </a:r>
            <a:r>
              <a:rPr lang="fr-FR" dirty="0" err="1"/>
              <a:t>complete</a:t>
            </a:r>
            <a:r>
              <a:rPr lang="fr-FR" dirty="0"/>
              <a:t> but simple </a:t>
            </a:r>
            <a:r>
              <a:rPr lang="fr-FR" dirty="0" err="1"/>
              <a:t>mock</a:t>
            </a:r>
            <a:r>
              <a:rPr lang="fr-FR" dirty="0"/>
              <a:t> looks like </a:t>
            </a:r>
            <a:r>
              <a:rPr lang="fr-FR" dirty="0" err="1"/>
              <a:t>this</a:t>
            </a:r>
            <a:r>
              <a:rPr lang="fr-FR" dirty="0"/>
              <a:t>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BF7F4D-92C2-C507-F0B3-38F60566A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579529"/>
            <a:ext cx="7772400" cy="198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31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Add</a:t>
            </a:r>
            <a:r>
              <a:rPr lang="fr-FR" sz="2000" b="1" dirty="0"/>
              <a:t> </a:t>
            </a:r>
            <a:r>
              <a:rPr lang="fr-FR" sz="2000" b="1" dirty="0" err="1"/>
              <a:t>delay</a:t>
            </a:r>
            <a:r>
              <a:rPr lang="fr-FR" sz="2000" b="1" dirty="0"/>
              <a:t> (</a:t>
            </a:r>
            <a:r>
              <a:rPr lang="fr-FR" sz="2000" b="1" dirty="0" err="1"/>
              <a:t>always</a:t>
            </a:r>
            <a:r>
              <a:rPr lang="fr-FR" sz="2000" b="1" dirty="0"/>
              <a:t> </a:t>
            </a:r>
            <a:r>
              <a:rPr lang="fr-FR" sz="2000" b="1" dirty="0" err="1"/>
              <a:t>add</a:t>
            </a:r>
            <a:r>
              <a:rPr lang="fr-FR" sz="2000" b="1" dirty="0"/>
              <a:t> </a:t>
            </a:r>
            <a:r>
              <a:rPr lang="fr-FR" sz="2000" b="1" dirty="0" err="1"/>
              <a:t>delay</a:t>
            </a:r>
            <a:r>
              <a:rPr lang="fr-FR" sz="2000" b="1" dirty="0"/>
              <a:t> !)</a:t>
            </a:r>
          </a:p>
          <a:p>
            <a:pPr marL="139700" indent="0">
              <a:buNone/>
            </a:pPr>
            <a:endParaRPr lang="fr-FR" dirty="0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97DEDA0B-A7EA-1839-BF6D-3FD3E85EFE76}"/>
              </a:ext>
            </a:extLst>
          </p:cNvPr>
          <p:cNvSpPr txBox="1">
            <a:spLocks/>
          </p:cNvSpPr>
          <p:nvPr/>
        </p:nvSpPr>
        <p:spPr>
          <a:xfrm>
            <a:off x="720000" y="2193000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/>
              <a:t>Change </a:t>
            </a:r>
            <a:r>
              <a:rPr lang="fr-FR" sz="2000" b="1" dirty="0" err="1"/>
              <a:t>status</a:t>
            </a:r>
            <a:endParaRPr lang="fr-FR" sz="2000" b="1" dirty="0"/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09FAB13E-C32A-E8EC-603F-46FE87532262}"/>
              </a:ext>
            </a:extLst>
          </p:cNvPr>
          <p:cNvSpPr txBox="1">
            <a:spLocks/>
          </p:cNvSpPr>
          <p:nvPr/>
        </p:nvSpPr>
        <p:spPr>
          <a:xfrm>
            <a:off x="720000" y="3233525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 err="1"/>
              <a:t>Provide</a:t>
            </a:r>
            <a:r>
              <a:rPr lang="fr-FR" sz="2000" b="1" dirty="0"/>
              <a:t> headers</a:t>
            </a:r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45D3CB8-171B-DEF1-4A06-56CDF8A95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29" y="2220213"/>
            <a:ext cx="7772400" cy="1435066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336144A-F9FF-8989-98DC-782FD6838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29" y="1220147"/>
            <a:ext cx="2922507" cy="1435066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8337F9B-D6A2-EC48-C760-D344C6EF5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766" y="3308439"/>
            <a:ext cx="5932080" cy="171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41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DF63D525-A683-CFC0-CEDF-C4F6A4FF4965}"/>
              </a:ext>
            </a:extLst>
          </p:cNvPr>
          <p:cNvSpPr txBox="1">
            <a:spLocks/>
          </p:cNvSpPr>
          <p:nvPr/>
        </p:nvSpPr>
        <p:spPr>
          <a:xfrm>
            <a:off x="720000" y="1217907"/>
            <a:ext cx="7704000" cy="55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 sz="14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39700" indent="0">
              <a:buFont typeface="Roboto"/>
              <a:buNone/>
            </a:pPr>
            <a:r>
              <a:rPr lang="fr-FR" sz="2000" b="1" dirty="0" err="1"/>
              <a:t>Organization</a:t>
            </a:r>
            <a:endParaRPr lang="fr-FR" sz="2000" b="1" dirty="0"/>
          </a:p>
          <a:p>
            <a:pPr marL="139700" indent="0">
              <a:buFont typeface="Roboto"/>
              <a:buNone/>
            </a:pP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C99C24-D095-E9E6-F5E5-7A806B8B81BE}"/>
              </a:ext>
            </a:extLst>
          </p:cNvPr>
          <p:cNvSpPr/>
          <p:nvPr/>
        </p:nvSpPr>
        <p:spPr>
          <a:xfrm>
            <a:off x="928618" y="1775004"/>
            <a:ext cx="6463422" cy="7967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src/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mocks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/fixtures</a:t>
            </a:r>
          </a:p>
          <a:p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verbHTTP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][ressource][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metaInfo</a:t>
            </a:r>
            <a:r>
              <a:rPr lang="fr-FR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].</a:t>
            </a:r>
            <a:r>
              <a:rPr lang="fr-FR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json</a:t>
            </a:r>
            <a:endParaRPr lang="fr-FR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A10AA5F-94CB-3126-6530-A2B515083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459" y="1071912"/>
            <a:ext cx="2411506" cy="3635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89368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Request</a:t>
            </a:r>
            <a:r>
              <a:rPr lang="fr-FR" dirty="0"/>
              <a:t> </a:t>
            </a:r>
            <a:r>
              <a:rPr lang="fr-FR" dirty="0" err="1"/>
              <a:t>resolver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Complex</a:t>
            </a:r>
            <a:r>
              <a:rPr lang="fr-FR" sz="2000" b="1" dirty="0"/>
              <a:t> </a:t>
            </a:r>
            <a:r>
              <a:rPr lang="fr-FR" sz="2000" b="1" dirty="0" err="1"/>
              <a:t>response</a:t>
            </a:r>
            <a:endParaRPr lang="fr-FR" sz="2000" b="1" dirty="0"/>
          </a:p>
          <a:p>
            <a:pPr marL="13970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251B31C-67F2-C56D-C18A-27DDA1380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46" y="1372370"/>
            <a:ext cx="7772400" cy="23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090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: fetch, simple mock, delay, status, headers, complex response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26727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6AF139-E681-C48C-773A-2EEBACB2E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A5BA00-3B95-7ABF-2310-86FADACA0701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328368"/>
            <a:ext cx="9144000" cy="3416300"/>
          </a:xfrm>
        </p:spPr>
        <p:txBody>
          <a:bodyPr/>
          <a:lstStyle/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r>
              <a:rPr lang="fr-FR" sz="2000" dirty="0" err="1"/>
              <a:t>Avoid</a:t>
            </a:r>
            <a:r>
              <a:rPr lang="fr-FR" sz="2000" dirty="0"/>
              <a:t> </a:t>
            </a:r>
            <a:r>
              <a:rPr lang="fr-FR" sz="2000" dirty="0" err="1"/>
              <a:t>mocking</a:t>
            </a:r>
            <a:r>
              <a:rPr lang="fr-FR" sz="2000" dirty="0"/>
              <a:t> </a:t>
            </a:r>
            <a:r>
              <a:rPr lang="fr-FR" sz="2000" dirty="0" err="1"/>
              <a:t>directly</a:t>
            </a:r>
            <a:r>
              <a:rPr lang="fr-FR" sz="2000" dirty="0"/>
              <a:t> </a:t>
            </a:r>
            <a:r>
              <a:rPr lang="fr-FR" sz="2000" dirty="0" err="1"/>
              <a:t>fetch</a:t>
            </a:r>
            <a:r>
              <a:rPr lang="fr-FR" sz="2000" dirty="0"/>
              <a:t>, </a:t>
            </a:r>
            <a:r>
              <a:rPr lang="fr-FR" sz="2000" dirty="0" err="1"/>
              <a:t>axios</a:t>
            </a:r>
            <a:r>
              <a:rPr lang="fr-FR" sz="2000" dirty="0"/>
              <a:t> or </a:t>
            </a:r>
            <a:r>
              <a:rPr lang="fr-FR" sz="2000" dirty="0" err="1"/>
              <a:t>your</a:t>
            </a:r>
            <a:r>
              <a:rPr lang="fr-FR" sz="2000" dirty="0"/>
              <a:t> api </a:t>
            </a:r>
            <a:r>
              <a:rPr lang="fr-FR" sz="2000" dirty="0" err="1"/>
              <a:t>consumption</a:t>
            </a:r>
            <a:r>
              <a:rPr lang="fr-FR" sz="2000" dirty="0"/>
              <a:t> </a:t>
            </a:r>
            <a:r>
              <a:rPr lang="fr-FR" sz="2000" dirty="0" err="1"/>
              <a:t>hook</a:t>
            </a:r>
            <a:r>
              <a:rPr lang="fr-FR" sz="2000" dirty="0"/>
              <a:t> </a:t>
            </a:r>
            <a:r>
              <a:rPr lang="fr-FR" sz="2000" dirty="0" err="1"/>
              <a:t>because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will</a:t>
            </a:r>
            <a:r>
              <a:rPr lang="fr-FR" sz="2000" dirty="0"/>
              <a:t> </a:t>
            </a:r>
            <a:r>
              <a:rPr lang="fr-FR" sz="2000" dirty="0" err="1"/>
              <a:t>create</a:t>
            </a:r>
            <a:r>
              <a:rPr lang="fr-FR" sz="2000" dirty="0"/>
              <a:t> a </a:t>
            </a:r>
            <a:r>
              <a:rPr lang="fr-FR" sz="2000" dirty="0" err="1"/>
              <a:t>dependance</a:t>
            </a:r>
            <a:r>
              <a:rPr lang="fr-FR" sz="2000" dirty="0"/>
              <a:t>. </a:t>
            </a:r>
          </a:p>
          <a:p>
            <a:pPr marL="139700" indent="0" algn="ctr">
              <a:buNone/>
            </a:pPr>
            <a:endParaRPr lang="fr-FR" sz="2000" dirty="0"/>
          </a:p>
          <a:p>
            <a:pPr marL="139700" indent="0" algn="ctr">
              <a:buNone/>
            </a:pPr>
            <a:r>
              <a:rPr lang="fr-FR" sz="2000" dirty="0" err="1"/>
              <a:t>Mock</a:t>
            </a:r>
            <a:r>
              <a:rPr lang="fr-FR" sz="2000" dirty="0"/>
              <a:t> </a:t>
            </a:r>
            <a:r>
              <a:rPr lang="fr-FR" sz="2000" dirty="0" err="1"/>
              <a:t>your</a:t>
            </a:r>
            <a:r>
              <a:rPr lang="fr-FR" sz="2000" dirty="0"/>
              <a:t> call </a:t>
            </a:r>
            <a:r>
              <a:rPr lang="fr-FR" sz="2000" dirty="0" err="1"/>
              <a:t>throught</a:t>
            </a:r>
            <a:r>
              <a:rPr lang="fr-FR" sz="2000" dirty="0"/>
              <a:t> MSW, </a:t>
            </a:r>
            <a:r>
              <a:rPr lang="fr-FR" sz="2000" dirty="0" err="1"/>
              <a:t>regardless</a:t>
            </a:r>
            <a:r>
              <a:rPr lang="fr-FR" sz="2000" dirty="0"/>
              <a:t> of how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interrogate</a:t>
            </a:r>
            <a:r>
              <a:rPr lang="fr-FR" sz="2000" dirty="0"/>
              <a:t> </a:t>
            </a:r>
            <a:r>
              <a:rPr lang="fr-FR" sz="2000" dirty="0" err="1"/>
              <a:t>it</a:t>
            </a:r>
            <a:r>
              <a:rPr lang="fr-F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8409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Simple solution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0B128BA-0E61-3349-5E06-7AE15BB9B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62" y="1264892"/>
            <a:ext cx="8432075" cy="373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46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 err="1"/>
              <a:t>With</a:t>
            </a:r>
            <a:r>
              <a:rPr lang="fr-FR" sz="2000" b="1" dirty="0"/>
              <a:t> a </a:t>
            </a:r>
            <a:r>
              <a:rPr lang="fr-FR" sz="2000" b="1" dirty="0" err="1"/>
              <a:t>gherkin</a:t>
            </a:r>
            <a:r>
              <a:rPr lang="fr-FR" sz="2000" b="1" dirty="0"/>
              <a:t> </a:t>
            </a:r>
            <a:r>
              <a:rPr lang="fr-FR" sz="2000" b="1" dirty="0" err="1"/>
              <a:t>feature</a:t>
            </a:r>
            <a:r>
              <a:rPr lang="fr-FR" sz="2000" b="1" dirty="0"/>
              <a:t> file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B93C9C2-2D21-E4CD-0604-E210F7934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66" y="1522388"/>
            <a:ext cx="8537068" cy="31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528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0"/>
          <p:cNvGrpSpPr/>
          <p:nvPr/>
        </p:nvGrpSpPr>
        <p:grpSpPr>
          <a:xfrm rot="10800000">
            <a:off x="4556769" y="1672532"/>
            <a:ext cx="1208867" cy="864054"/>
            <a:chOff x="6479785" y="1632505"/>
            <a:chExt cx="2337782" cy="1670638"/>
          </a:xfrm>
        </p:grpSpPr>
        <p:sp>
          <p:nvSpPr>
            <p:cNvPr id="873" name="Google Shape;873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0"/>
          <p:cNvGrpSpPr/>
          <p:nvPr/>
        </p:nvGrpSpPr>
        <p:grpSpPr>
          <a:xfrm>
            <a:off x="4480569" y="3031344"/>
            <a:ext cx="1208867" cy="864054"/>
            <a:chOff x="6479785" y="1632505"/>
            <a:chExt cx="2337782" cy="1670638"/>
          </a:xfrm>
        </p:grpSpPr>
        <p:sp>
          <p:nvSpPr>
            <p:cNvPr id="878" name="Google Shape;878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40"/>
          <p:cNvSpPr txBox="1">
            <a:spLocks noGrp="1"/>
          </p:cNvSpPr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883" name="Google Shape;883;p40"/>
          <p:cNvSpPr txBox="1">
            <a:spLocks noGrp="1"/>
          </p:cNvSpPr>
          <p:nvPr>
            <p:ph type="subTitle" idx="1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demo is broken !</a:t>
            </a:r>
            <a:endParaRPr dirty="0"/>
          </a:p>
        </p:txBody>
      </p:sp>
      <p:sp>
        <p:nvSpPr>
          <p:cNvPr id="884" name="Google Shape;884;p40"/>
          <p:cNvSpPr txBox="1">
            <a:spLocks noGrp="1"/>
          </p:cNvSpPr>
          <p:nvPr>
            <p:ph type="title" idx="3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Mocks</a:t>
            </a:r>
            <a:endParaRPr dirty="0"/>
          </a:p>
        </p:txBody>
      </p:sp>
      <p:sp>
        <p:nvSpPr>
          <p:cNvPr id="885" name="Google Shape;885;p40"/>
          <p:cNvSpPr txBox="1">
            <a:spLocks noGrp="1"/>
          </p:cNvSpPr>
          <p:nvPr>
            <p:ph type="title" idx="4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86" name="Google Shape;886;p40"/>
          <p:cNvSpPr txBox="1">
            <a:spLocks noGrp="1"/>
          </p:cNvSpPr>
          <p:nvPr>
            <p:ph type="subTitle" idx="5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it ? What’s now ? Demo</a:t>
            </a:r>
            <a:endParaRPr dirty="0"/>
          </a:p>
        </p:txBody>
      </p:sp>
      <p:sp>
        <p:nvSpPr>
          <p:cNvPr id="887" name="Google Shape;887;p40"/>
          <p:cNvSpPr txBox="1">
            <a:spLocks noGrp="1"/>
          </p:cNvSpPr>
          <p:nvPr>
            <p:ph type="title" idx="6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MSW</a:t>
            </a:r>
            <a:endParaRPr dirty="0"/>
          </a:p>
        </p:txBody>
      </p:sp>
      <p:grpSp>
        <p:nvGrpSpPr>
          <p:cNvPr id="888" name="Google Shape;888;p40"/>
          <p:cNvGrpSpPr/>
          <p:nvPr/>
        </p:nvGrpSpPr>
        <p:grpSpPr>
          <a:xfrm>
            <a:off x="603069" y="3031344"/>
            <a:ext cx="1208867" cy="864054"/>
            <a:chOff x="6479785" y="1632505"/>
            <a:chExt cx="2337782" cy="1670638"/>
          </a:xfrm>
        </p:grpSpPr>
        <p:sp>
          <p:nvSpPr>
            <p:cNvPr id="889" name="Google Shape;889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40"/>
          <p:cNvGrpSpPr/>
          <p:nvPr/>
        </p:nvGrpSpPr>
        <p:grpSpPr>
          <a:xfrm rot="10800000">
            <a:off x="679269" y="1672532"/>
            <a:ext cx="1208867" cy="864054"/>
            <a:chOff x="6479785" y="1632505"/>
            <a:chExt cx="2337782" cy="1670638"/>
          </a:xfrm>
        </p:grpSpPr>
        <p:sp>
          <p:nvSpPr>
            <p:cNvPr id="894" name="Google Shape;894;p40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8" name="Google Shape;898;p40"/>
          <p:cNvSpPr txBox="1">
            <a:spLocks noGrp="1"/>
          </p:cNvSpPr>
          <p:nvPr>
            <p:ph type="title" idx="7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99" name="Google Shape;899;p40"/>
          <p:cNvSpPr txBox="1">
            <a:spLocks noGrp="1"/>
          </p:cNvSpPr>
          <p:nvPr>
            <p:ph type="subTitle" idx="8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Setup, usage, tests, </a:t>
            </a:r>
            <a:r>
              <a:rPr lang="en" dirty="0" err="1"/>
              <a:t>msw-ui</a:t>
            </a:r>
            <a:r>
              <a:rPr lang="en" dirty="0"/>
              <a:t>, scenarios, advanced usage</a:t>
            </a:r>
            <a:endParaRPr dirty="0"/>
          </a:p>
        </p:txBody>
      </p:sp>
      <p:sp>
        <p:nvSpPr>
          <p:cNvPr id="900" name="Google Shape;900;p40"/>
          <p:cNvSpPr txBox="1">
            <a:spLocks noGrp="1"/>
          </p:cNvSpPr>
          <p:nvPr>
            <p:ph type="title" idx="9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901" name="Google Shape;901;p40"/>
          <p:cNvSpPr txBox="1">
            <a:spLocks noGrp="1"/>
          </p:cNvSpPr>
          <p:nvPr>
            <p:ph type="title" idx="13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02" name="Google Shape;902;p40"/>
          <p:cNvSpPr txBox="1">
            <a:spLocks noGrp="1"/>
          </p:cNvSpPr>
          <p:nvPr>
            <p:ph type="subTitle" idx="14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Ressources</a:t>
            </a:r>
            <a:r>
              <a:rPr lang="en" dirty="0"/>
              <a:t>, annexes, thanks</a:t>
            </a:r>
            <a:endParaRPr dirty="0"/>
          </a:p>
        </p:txBody>
      </p:sp>
      <p:sp>
        <p:nvSpPr>
          <p:cNvPr id="903" name="Google Shape;903;p40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04" name="Google Shape;904;p40"/>
          <p:cNvSpPr txBox="1">
            <a:spLocks noGrp="1"/>
          </p:cNvSpPr>
          <p:nvPr>
            <p:ph type="title" idx="2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Variable </a:t>
            </a:r>
            <a:r>
              <a:rPr lang="fr-FR" sz="2000" b="1" dirty="0" err="1"/>
              <a:t>throught</a:t>
            </a:r>
            <a:r>
              <a:rPr lang="fr-FR" sz="2000" b="1" dirty="0"/>
              <a:t> .</a:t>
            </a:r>
            <a:r>
              <a:rPr lang="fr-FR" sz="2000" b="1" dirty="0" err="1"/>
              <a:t>feature</a:t>
            </a:r>
            <a:endParaRPr lang="fr-FR" sz="20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D718F38-48C2-6742-6F8A-6469DA113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52475"/>
            <a:ext cx="7772400" cy="399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30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mock</a:t>
            </a:r>
            <a:r>
              <a:rPr lang="fr-FR" dirty="0"/>
              <a:t> in a test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0B5075A-8130-BE54-BD1E-8708436EC4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81"/>
          <a:stretch/>
        </p:blipFill>
        <p:spPr>
          <a:xfrm>
            <a:off x="172570" y="1017725"/>
            <a:ext cx="8798859" cy="405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5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MSW &amp; Gherkin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6775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 !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07EA3AD-B98E-9886-95BE-456FE3030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06" y="1022738"/>
            <a:ext cx="8649788" cy="367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441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3B531-1662-BFB3-7C82-D6DB7B1F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60FD14-27F7-E551-B63A-F03CC721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557097"/>
          </a:xfrm>
        </p:spPr>
        <p:txBody>
          <a:bodyPr/>
          <a:lstStyle/>
          <a:p>
            <a:pPr marL="139700" indent="0">
              <a:buNone/>
            </a:pPr>
            <a:r>
              <a:rPr lang="fr-FR" sz="2000" b="1" dirty="0"/>
              <a:t>In a test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58117D5-1C55-5612-928D-E73EED638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94" y="1625096"/>
            <a:ext cx="8605611" cy="285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212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Name </a:t>
            </a:r>
            <a:r>
              <a:rPr lang="fr-FR" dirty="0" err="1"/>
              <a:t>your</a:t>
            </a:r>
            <a:r>
              <a:rPr lang="fr-FR" dirty="0"/>
              <a:t> scenarios !</a:t>
            </a:r>
            <a:endParaRPr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D64F5A6-83F3-1F6D-B8CB-36FC74078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1138"/>
            <a:ext cx="9144000" cy="17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39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How far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go in the </a:t>
            </a:r>
            <a:r>
              <a:rPr lang="fr-FR" dirty="0" err="1"/>
              <a:t>mocks</a:t>
            </a:r>
            <a:r>
              <a:rPr lang="fr-FR" dirty="0"/>
              <a:t> ?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most</a:t>
            </a:r>
            <a:r>
              <a:rPr lang="fr-FR" dirty="0">
                <a:solidFill>
                  <a:schemeClr val="tx1"/>
                </a:solidFill>
              </a:rPr>
              <a:t> of cases, </a:t>
            </a:r>
            <a:r>
              <a:rPr lang="fr-FR" dirty="0" err="1">
                <a:solidFill>
                  <a:schemeClr val="tx1"/>
                </a:solidFill>
              </a:rPr>
              <a:t>serving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static</a:t>
            </a:r>
            <a:r>
              <a:rPr lang="fr-FR" dirty="0">
                <a:solidFill>
                  <a:schemeClr val="tx1"/>
                </a:solidFill>
              </a:rPr>
              <a:t> files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enough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But </a:t>
            </a: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the service </a:t>
            </a:r>
            <a:r>
              <a:rPr lang="fr-FR" dirty="0" err="1">
                <a:solidFill>
                  <a:schemeClr val="tx1"/>
                </a:solidFill>
              </a:rPr>
              <a:t>enriches</a:t>
            </a:r>
            <a:r>
              <a:rPr lang="fr-FR" dirty="0">
                <a:solidFill>
                  <a:schemeClr val="tx1"/>
                </a:solidFill>
              </a:rPr>
              <a:t> the data sent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Don’t </a:t>
            </a:r>
            <a:r>
              <a:rPr lang="fr-FR" dirty="0" err="1">
                <a:solidFill>
                  <a:schemeClr val="tx1"/>
                </a:solidFill>
              </a:rPr>
              <a:t>redevelop</a:t>
            </a:r>
            <a:r>
              <a:rPr lang="fr-FR" dirty="0">
                <a:solidFill>
                  <a:schemeClr val="tx1"/>
                </a:solidFill>
              </a:rPr>
              <a:t> the service 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handler, </a:t>
            </a:r>
            <a:r>
              <a:rPr lang="fr-FR" dirty="0" err="1">
                <a:solidFill>
                  <a:schemeClr val="tx1"/>
                </a:solidFill>
              </a:rPr>
              <a:t>keep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it</a:t>
            </a:r>
            <a:r>
              <a:rPr lang="fr-FR" dirty="0">
                <a:solidFill>
                  <a:schemeClr val="tx1"/>
                </a:solidFill>
              </a:rPr>
              <a:t> as simple as possible. </a:t>
            </a:r>
            <a:r>
              <a:rPr lang="fr-FR" i="1" dirty="0">
                <a:solidFill>
                  <a:schemeClr val="tx1"/>
                </a:solidFill>
              </a:rPr>
              <a:t>If </a:t>
            </a:r>
            <a:r>
              <a:rPr lang="fr-FR" i="1" dirty="0" err="1">
                <a:solidFill>
                  <a:schemeClr val="tx1"/>
                </a:solidFill>
              </a:rPr>
              <a:t>you</a:t>
            </a:r>
            <a:r>
              <a:rPr lang="fr-FR" i="1" dirty="0">
                <a:solidFill>
                  <a:schemeClr val="tx1"/>
                </a:solidFill>
              </a:rPr>
              <a:t> have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request</a:t>
            </a:r>
            <a:r>
              <a:rPr lang="fr-FR" i="1" dirty="0">
                <a:solidFill>
                  <a:schemeClr val="tx1"/>
                </a:solidFill>
              </a:rPr>
              <a:t>, </a:t>
            </a:r>
            <a:r>
              <a:rPr lang="fr-FR" i="1" dirty="0" err="1">
                <a:solidFill>
                  <a:schemeClr val="tx1"/>
                </a:solidFill>
              </a:rPr>
              <a:t>so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add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this</a:t>
            </a:r>
            <a:r>
              <a:rPr lang="fr-FR" i="1" dirty="0">
                <a:solidFill>
                  <a:schemeClr val="tx1"/>
                </a:solidFill>
              </a:rPr>
              <a:t> data in </a:t>
            </a:r>
            <a:r>
              <a:rPr lang="fr-FR" i="1" dirty="0" err="1">
                <a:solidFill>
                  <a:schemeClr val="tx1"/>
                </a:solidFill>
              </a:rPr>
              <a:t>your</a:t>
            </a:r>
            <a:r>
              <a:rPr lang="fr-FR" i="1" dirty="0">
                <a:solidFill>
                  <a:schemeClr val="tx1"/>
                </a:solidFill>
              </a:rPr>
              <a:t> </a:t>
            </a:r>
            <a:r>
              <a:rPr lang="fr-FR" i="1" dirty="0" err="1">
                <a:solidFill>
                  <a:schemeClr val="tx1"/>
                </a:solidFill>
              </a:rPr>
              <a:t>answer</a:t>
            </a:r>
            <a:r>
              <a:rPr lang="fr-FR" i="1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75143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Typescript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Typescript</a:t>
            </a:r>
            <a:r>
              <a:rPr lang="fr-FR" dirty="0">
                <a:solidFill>
                  <a:schemeClr val="tx1"/>
                </a:solidFill>
              </a:rPr>
              <a:t> can help </a:t>
            </a:r>
            <a:r>
              <a:rPr lang="fr-FR" dirty="0" err="1">
                <a:solidFill>
                  <a:schemeClr val="tx1"/>
                </a:solidFill>
              </a:rPr>
              <a:t>you</a:t>
            </a:r>
            <a:r>
              <a:rPr lang="fr-FR" dirty="0">
                <a:solidFill>
                  <a:schemeClr val="tx1"/>
                </a:solidFill>
              </a:rPr>
              <a:t>.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mocked</a:t>
            </a:r>
            <a:r>
              <a:rPr lang="fr-FR" dirty="0">
                <a:solidFill>
                  <a:schemeClr val="tx1"/>
                </a:solidFill>
              </a:rPr>
              <a:t> data have the </a:t>
            </a:r>
            <a:r>
              <a:rPr lang="fr-FR" dirty="0" err="1">
                <a:solidFill>
                  <a:schemeClr val="tx1"/>
                </a:solidFill>
              </a:rPr>
              <a:t>same</a:t>
            </a:r>
            <a:r>
              <a:rPr lang="fr-FR" dirty="0">
                <a:solidFill>
                  <a:schemeClr val="tx1"/>
                </a:solidFill>
              </a:rPr>
              <a:t> model as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web service</a:t>
            </a:r>
          </a:p>
        </p:txBody>
      </p:sp>
    </p:spTree>
    <p:extLst>
      <p:ext uri="{BB962C8B-B14F-4D97-AF65-F5344CB8AC3E}">
        <p14:creationId xmlns:p14="http://schemas.microsoft.com/office/powerpoint/2010/main" val="10690180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Develop</a:t>
            </a:r>
            <a:r>
              <a:rPr lang="fr-FR" dirty="0"/>
              <a:t> the consumer </a:t>
            </a:r>
            <a:r>
              <a:rPr lang="fr-FR" dirty="0" err="1"/>
              <a:t>before</a:t>
            </a:r>
            <a:r>
              <a:rPr lang="fr-FR" dirty="0"/>
              <a:t> the service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some</a:t>
            </a:r>
            <a:r>
              <a:rPr lang="fr-FR" dirty="0">
                <a:solidFill>
                  <a:schemeClr val="tx1"/>
                </a:solidFill>
              </a:rPr>
              <a:t> cases, in can </a:t>
            </a:r>
            <a:r>
              <a:rPr lang="fr-FR" dirty="0" err="1">
                <a:solidFill>
                  <a:schemeClr val="tx1"/>
                </a:solidFill>
              </a:rPr>
              <a:t>be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very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useful</a:t>
            </a:r>
            <a:r>
              <a:rPr lang="fr-FR" dirty="0">
                <a:solidFill>
                  <a:schemeClr val="tx1"/>
                </a:solidFill>
              </a:rPr>
              <a:t> to </a:t>
            </a:r>
            <a:r>
              <a:rPr lang="fr-FR" dirty="0" err="1">
                <a:solidFill>
                  <a:schemeClr val="tx1"/>
                </a:solidFill>
              </a:rPr>
              <a:t>develop</a:t>
            </a:r>
            <a:r>
              <a:rPr lang="fr-FR" dirty="0">
                <a:solidFill>
                  <a:schemeClr val="tx1"/>
                </a:solidFill>
              </a:rPr>
              <a:t> the service consumer </a:t>
            </a:r>
            <a:r>
              <a:rPr lang="fr-FR" dirty="0" err="1">
                <a:solidFill>
                  <a:schemeClr val="tx1"/>
                </a:solidFill>
              </a:rPr>
              <a:t>before</a:t>
            </a:r>
            <a:r>
              <a:rPr lang="fr-FR" dirty="0">
                <a:solidFill>
                  <a:schemeClr val="tx1"/>
                </a:solidFill>
              </a:rPr>
              <a:t> the service : </a:t>
            </a: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You have a back for front </a:t>
            </a:r>
            <a:r>
              <a:rPr lang="fr-FR" dirty="0" err="1">
                <a:solidFill>
                  <a:schemeClr val="tx1"/>
                </a:solidFill>
              </a:rPr>
              <a:t>that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transform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data</a:t>
            </a: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The </a:t>
            </a:r>
            <a:r>
              <a:rPr lang="fr-FR" dirty="0" err="1">
                <a:solidFill>
                  <a:schemeClr val="tx1"/>
                </a:solidFill>
              </a:rPr>
              <a:t>back-end</a:t>
            </a:r>
            <a:r>
              <a:rPr lang="fr-FR" dirty="0">
                <a:solidFill>
                  <a:schemeClr val="tx1"/>
                </a:solidFill>
              </a:rPr>
              <a:t> team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late</a:t>
            </a:r>
            <a:r>
              <a:rPr lang="fr-FR" dirty="0">
                <a:solidFill>
                  <a:schemeClr val="tx1"/>
                </a:solidFill>
              </a:rPr>
              <a:t> on the </a:t>
            </a:r>
            <a:r>
              <a:rPr lang="fr-FR" dirty="0" err="1">
                <a:solidFill>
                  <a:schemeClr val="tx1"/>
                </a:solidFill>
              </a:rPr>
              <a:t>project</a:t>
            </a:r>
            <a:endParaRPr lang="fr-FR" dirty="0">
              <a:solidFill>
                <a:schemeClr val="tx1"/>
              </a:solidFill>
            </a:endParaRP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…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contracts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between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services and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consumers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can’t</a:t>
            </a:r>
            <a:r>
              <a:rPr lang="fr-FR" dirty="0">
                <a:solidFill>
                  <a:schemeClr val="tx1"/>
                </a:solidFill>
              </a:rPr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3896864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Cohabitation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authentication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Only</a:t>
            </a:r>
            <a:r>
              <a:rPr lang="fr-FR" dirty="0">
                <a:solidFill>
                  <a:schemeClr val="tx1"/>
                </a:solidFill>
              </a:rPr>
              <a:t> one service </a:t>
            </a:r>
            <a:r>
              <a:rPr lang="fr-FR" dirty="0" err="1">
                <a:solidFill>
                  <a:schemeClr val="tx1"/>
                </a:solidFill>
              </a:rPr>
              <a:t>worker</a:t>
            </a:r>
            <a:r>
              <a:rPr lang="fr-FR" dirty="0">
                <a:solidFill>
                  <a:schemeClr val="tx1"/>
                </a:solidFill>
              </a:rPr>
              <a:t> per scope </a:t>
            </a:r>
            <a:r>
              <a:rPr lang="fr-FR" dirty="0" err="1">
                <a:solidFill>
                  <a:schemeClr val="tx1"/>
                </a:solidFill>
              </a:rPr>
              <a:t>is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allowed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Sometimes</a:t>
            </a:r>
            <a:r>
              <a:rPr lang="fr-FR" dirty="0">
                <a:solidFill>
                  <a:schemeClr val="tx1"/>
                </a:solidFill>
              </a:rPr>
              <a:t>,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authentification </a:t>
            </a:r>
            <a:r>
              <a:rPr lang="fr-FR" dirty="0" err="1">
                <a:solidFill>
                  <a:schemeClr val="tx1"/>
                </a:solidFill>
              </a:rPr>
              <a:t>will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work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with</a:t>
            </a:r>
            <a:r>
              <a:rPr lang="fr-FR" dirty="0">
                <a:solidFill>
                  <a:schemeClr val="tx1"/>
                </a:solidFill>
              </a:rPr>
              <a:t> a service </a:t>
            </a:r>
            <a:r>
              <a:rPr lang="fr-FR" dirty="0" err="1">
                <a:solidFill>
                  <a:schemeClr val="tx1"/>
                </a:solidFill>
              </a:rPr>
              <a:t>worker</a:t>
            </a:r>
            <a:r>
              <a:rPr lang="fr-FR" dirty="0">
                <a:solidFill>
                  <a:schemeClr val="tx1"/>
                </a:solidFill>
              </a:rPr>
              <a:t> (hello </a:t>
            </a:r>
            <a:r>
              <a:rPr lang="fr-FR" dirty="0">
                <a:solidFill>
                  <a:schemeClr val="tx1"/>
                </a:solidFill>
                <a:hlinkClick r:id="rId3"/>
              </a:rPr>
              <a:t>auth-worker</a:t>
            </a:r>
            <a:r>
              <a:rPr lang="fr-FR" dirty="0">
                <a:solidFill>
                  <a:schemeClr val="tx1"/>
                </a:solidFill>
              </a:rPr>
              <a:t> and the </a:t>
            </a:r>
            <a:r>
              <a:rPr lang="fr-FR" dirty="0" err="1">
                <a:solidFill>
                  <a:schemeClr val="tx1"/>
                </a:solidFill>
              </a:rPr>
              <a:t>latest</a:t>
            </a:r>
            <a:r>
              <a:rPr lang="fr-FR" dirty="0">
                <a:solidFill>
                  <a:schemeClr val="tx1"/>
                </a:solidFill>
              </a:rPr>
              <a:t> version of </a:t>
            </a:r>
            <a:r>
              <a:rPr lang="fr-FR" dirty="0">
                <a:solidFill>
                  <a:schemeClr val="tx1"/>
                </a:solidFill>
                <a:hlinkClick r:id="rId4"/>
              </a:rPr>
              <a:t>react-oidc</a:t>
            </a:r>
            <a:r>
              <a:rPr lang="fr-FR" dirty="0">
                <a:solidFill>
                  <a:schemeClr val="tx1"/>
                </a:solidFill>
              </a:rPr>
              <a:t>)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During</a:t>
            </a:r>
            <a:r>
              <a:rPr lang="fr-FR" dirty="0">
                <a:solidFill>
                  <a:schemeClr val="tx1"/>
                </a:solidFill>
              </a:rPr>
              <a:t> the local dev, use the MSW and </a:t>
            </a:r>
            <a:r>
              <a:rPr lang="fr-FR" dirty="0" err="1">
                <a:solidFill>
                  <a:schemeClr val="tx1"/>
                </a:solidFill>
              </a:rPr>
              <a:t>mock</a:t>
            </a:r>
            <a:r>
              <a:rPr lang="fr-FR" dirty="0">
                <a:solidFill>
                  <a:schemeClr val="tx1"/>
                </a:solidFill>
              </a:rPr>
              <a:t> the </a:t>
            </a:r>
            <a:r>
              <a:rPr lang="fr-FR" dirty="0" err="1">
                <a:solidFill>
                  <a:schemeClr val="tx1"/>
                </a:solidFill>
              </a:rPr>
              <a:t>auth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When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deploy</a:t>
            </a:r>
            <a:r>
              <a:rPr lang="fr-FR" dirty="0">
                <a:solidFill>
                  <a:schemeClr val="tx1"/>
                </a:solidFill>
              </a:rPr>
              <a:t>, use the </a:t>
            </a:r>
            <a:r>
              <a:rPr lang="fr-FR" dirty="0" err="1">
                <a:solidFill>
                  <a:schemeClr val="tx1"/>
                </a:solidFill>
              </a:rPr>
              <a:t>auth</a:t>
            </a:r>
            <a:r>
              <a:rPr lang="fr-FR" dirty="0">
                <a:solidFill>
                  <a:schemeClr val="tx1"/>
                </a:solidFill>
              </a:rPr>
              <a:t> and </a:t>
            </a:r>
            <a:r>
              <a:rPr lang="fr-FR" dirty="0" err="1">
                <a:solidFill>
                  <a:schemeClr val="tx1"/>
                </a:solidFill>
              </a:rPr>
              <a:t>disable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mock</a:t>
            </a: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086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1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910" name="Google Shape;910;p41"/>
          <p:cNvSpPr txBox="1">
            <a:spLocks noGrp="1"/>
          </p:cNvSpPr>
          <p:nvPr>
            <p:ph type="subTitle" idx="1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My demo is broken !</a:t>
            </a:r>
            <a:endParaRPr dirty="0"/>
          </a:p>
        </p:txBody>
      </p:sp>
      <p:sp>
        <p:nvSpPr>
          <p:cNvPr id="911" name="Google Shape;911;p41"/>
          <p:cNvSpPr txBox="1">
            <a:spLocks noGrp="1"/>
          </p:cNvSpPr>
          <p:nvPr>
            <p:ph type="title" idx="2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1"/>
          <p:cNvSpPr txBox="1">
            <a:spLocks noGrp="1"/>
          </p:cNvSpPr>
          <p:nvPr>
            <p:ph type="title"/>
          </p:nvPr>
        </p:nvSpPr>
        <p:spPr>
          <a:xfrm>
            <a:off x="1368670" y="2260764"/>
            <a:ext cx="640666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A more simple and exportable solution ?</a:t>
            </a:r>
            <a:endParaRPr sz="4000" dirty="0"/>
          </a:p>
        </p:txBody>
      </p:sp>
      <p:sp>
        <p:nvSpPr>
          <p:cNvPr id="911" name="Google Shape;911;p41"/>
          <p:cNvSpPr txBox="1">
            <a:spLocks noGrp="1"/>
          </p:cNvSpPr>
          <p:nvPr>
            <p:ph type="title" idx="2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Bonus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9021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dev </a:t>
            </a:r>
            <a:r>
              <a:rPr lang="fr-FR" dirty="0" err="1"/>
              <a:t>tools</a:t>
            </a:r>
            <a:r>
              <a:rPr lang="fr-FR" dirty="0"/>
              <a:t> ! 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body" idx="4294967295"/>
          </p:nvPr>
        </p:nvSpPr>
        <p:spPr>
          <a:xfrm>
            <a:off x="0" y="1283158"/>
            <a:ext cx="7702550" cy="2936875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You can </a:t>
            </a:r>
            <a:r>
              <a:rPr lang="fr-FR" dirty="0" err="1">
                <a:solidFill>
                  <a:schemeClr val="tx1"/>
                </a:solidFill>
              </a:rPr>
              <a:t>mock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webservices </a:t>
            </a:r>
            <a:r>
              <a:rPr lang="fr-FR" dirty="0" err="1">
                <a:solidFill>
                  <a:schemeClr val="tx1"/>
                </a:solidFill>
              </a:rPr>
              <a:t>directly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from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dev </a:t>
            </a:r>
            <a:r>
              <a:rPr lang="fr-FR" dirty="0" err="1">
                <a:solidFill>
                  <a:schemeClr val="tx1"/>
                </a:solidFill>
              </a:rPr>
              <a:t>tools</a:t>
            </a:r>
            <a:endParaRPr lang="fr-FR" dirty="0">
              <a:solidFill>
                <a:schemeClr val="tx1"/>
              </a:solidFill>
            </a:endParaRP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No setup</a:t>
            </a:r>
          </a:p>
          <a:p>
            <a:pPr marL="425450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/>
                </a:solidFill>
              </a:rPr>
              <a:t>Everywhere</a:t>
            </a:r>
            <a:r>
              <a:rPr lang="fr-FR" dirty="0">
                <a:solidFill>
                  <a:schemeClr val="tx1"/>
                </a:solidFill>
              </a:rPr>
              <a:t> : </a:t>
            </a: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local </a:t>
            </a:r>
            <a:r>
              <a:rPr lang="fr-FR" dirty="0" err="1">
                <a:solidFill>
                  <a:schemeClr val="tx1"/>
                </a:solidFill>
              </a:rPr>
              <a:t>env</a:t>
            </a:r>
            <a:endParaRPr lang="fr-FR" dirty="0">
              <a:solidFill>
                <a:schemeClr val="tx1"/>
              </a:solidFill>
            </a:endParaRP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your</a:t>
            </a:r>
            <a:r>
              <a:rPr lang="fr-FR" dirty="0">
                <a:solidFill>
                  <a:schemeClr val="tx1"/>
                </a:solidFill>
              </a:rPr>
              <a:t> production </a:t>
            </a:r>
            <a:r>
              <a:rPr lang="fr-FR" dirty="0" err="1">
                <a:solidFill>
                  <a:schemeClr val="tx1"/>
                </a:solidFill>
              </a:rPr>
              <a:t>env</a:t>
            </a:r>
            <a:endParaRPr lang="fr-FR" dirty="0">
              <a:solidFill>
                <a:schemeClr val="tx1"/>
              </a:solidFill>
            </a:endParaRPr>
          </a:p>
          <a:p>
            <a:pPr marL="882650" lvl="1" indent="-285750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In </a:t>
            </a:r>
            <a:r>
              <a:rPr lang="fr-FR" dirty="0" err="1">
                <a:solidFill>
                  <a:schemeClr val="tx1"/>
                </a:solidFill>
              </a:rPr>
              <a:t>any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website</a:t>
            </a:r>
            <a:r>
              <a:rPr lang="fr-FR" dirty="0">
                <a:solidFill>
                  <a:schemeClr val="tx1"/>
                </a:solidFill>
              </a:rPr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7276184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9"/>
          <p:cNvSpPr txBox="1">
            <a:spLocks noGrp="1"/>
          </p:cNvSpPr>
          <p:nvPr>
            <p:ph type="title"/>
          </p:nvPr>
        </p:nvSpPr>
        <p:spPr>
          <a:xfrm>
            <a:off x="634320" y="437857"/>
            <a:ext cx="78753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dev </a:t>
            </a:r>
            <a:r>
              <a:rPr lang="fr-FR" dirty="0" err="1"/>
              <a:t>tools</a:t>
            </a:r>
            <a:r>
              <a:rPr lang="fr-FR" dirty="0"/>
              <a:t> ! </a:t>
            </a:r>
            <a:endParaRPr dirty="0"/>
          </a:p>
        </p:txBody>
      </p:sp>
      <p:pic>
        <p:nvPicPr>
          <p:cNvPr id="3" name="Image 2" descr="Une image contenant texte, capture d’écran, Logiciel multimédia, logiciel&#10;&#10;Description générée automatiquement">
            <a:extLst>
              <a:ext uri="{FF2B5EF4-FFF2-40B4-BE49-F238E27FC236}">
                <a16:creationId xmlns:a16="http://schemas.microsoft.com/office/drawing/2014/main" id="{F139127A-8BD8-F6F1-0F4B-8BDED9544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333" y="-58615"/>
            <a:ext cx="62013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738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E6600BB-7ACA-FEBD-FAF7-5B761FD9C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050" y="205162"/>
            <a:ext cx="4015900" cy="45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052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F33115DD-5CD7-01F5-1396-BEF5F8F85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81130"/>
            <a:ext cx="7772400" cy="258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302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BA48B064-BEE6-D19E-A905-9F35495B2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482" y="133660"/>
            <a:ext cx="5879036" cy="487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849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59"/>
          <p:cNvSpPr txBox="1">
            <a:spLocks noGrp="1"/>
          </p:cNvSpPr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Conclusion</a:t>
            </a:r>
          </a:p>
        </p:txBody>
      </p:sp>
      <p:sp>
        <p:nvSpPr>
          <p:cNvPr id="2036" name="Google Shape;2036;p59"/>
          <p:cNvSpPr txBox="1">
            <a:spLocks noGrp="1"/>
          </p:cNvSpPr>
          <p:nvPr>
            <p:ph type="title" idx="2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37" name="Google Shape;2037;p59"/>
          <p:cNvSpPr txBox="1">
            <a:spLocks noGrp="1"/>
          </p:cNvSpPr>
          <p:nvPr>
            <p:ph type="subTitle" idx="1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Ressources, annexes, </a:t>
            </a:r>
            <a:r>
              <a:rPr lang="fr-FR" dirty="0" err="1"/>
              <a:t>thanks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28348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C0EF2FCF-D2FD-803B-7444-7F3C3C0E46EB}"/>
              </a:ext>
            </a:extLst>
          </p:cNvPr>
          <p:cNvSpPr/>
          <p:nvPr/>
        </p:nvSpPr>
        <p:spPr>
          <a:xfrm>
            <a:off x="1996441" y="1443990"/>
            <a:ext cx="215101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Service </a:t>
            </a:r>
            <a:r>
              <a:rPr lang="fr-FR" sz="2000" dirty="0" err="1"/>
              <a:t>worker</a:t>
            </a:r>
            <a:endParaRPr lang="fr-FR" sz="2000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A7300DD-885D-FD2D-833C-FA189E4C1BF0}"/>
              </a:ext>
            </a:extLst>
          </p:cNvPr>
          <p:cNvSpPr/>
          <p:nvPr/>
        </p:nvSpPr>
        <p:spPr>
          <a:xfrm>
            <a:off x="5458001" y="732066"/>
            <a:ext cx="2873830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Request</a:t>
            </a:r>
            <a:r>
              <a:rPr lang="fr-FR" sz="2000" dirty="0"/>
              <a:t> </a:t>
            </a:r>
            <a:r>
              <a:rPr lang="fr-FR" sz="2000" dirty="0" err="1"/>
              <a:t>resolver</a:t>
            </a:r>
            <a:endParaRPr lang="fr-FR" sz="2000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FE8F0B5-167F-1371-F3FE-A1176ABD757D}"/>
              </a:ext>
            </a:extLst>
          </p:cNvPr>
          <p:cNvSpPr/>
          <p:nvPr/>
        </p:nvSpPr>
        <p:spPr>
          <a:xfrm>
            <a:off x="4548053" y="1700892"/>
            <a:ext cx="2754085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Request</a:t>
            </a:r>
            <a:r>
              <a:rPr lang="fr-FR" sz="2000" dirty="0"/>
              <a:t> handler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F7E96D3-2DE4-C690-BC46-302F727BB362}"/>
              </a:ext>
            </a:extLst>
          </p:cNvPr>
          <p:cNvSpPr/>
          <p:nvPr/>
        </p:nvSpPr>
        <p:spPr>
          <a:xfrm>
            <a:off x="656136" y="2230490"/>
            <a:ext cx="1058091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MSW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00750A11-B49A-485C-EB5B-EBD64FCFD4CB}"/>
              </a:ext>
            </a:extLst>
          </p:cNvPr>
          <p:cNvSpPr/>
          <p:nvPr/>
        </p:nvSpPr>
        <p:spPr>
          <a:xfrm>
            <a:off x="2362197" y="390663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MSW-UI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6356073B-C5AC-4990-D460-F2458BF3522B}"/>
              </a:ext>
            </a:extLst>
          </p:cNvPr>
          <p:cNvSpPr/>
          <p:nvPr/>
        </p:nvSpPr>
        <p:spPr>
          <a:xfrm>
            <a:off x="1109799" y="3344640"/>
            <a:ext cx="101454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Test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96C62A35-911E-3313-CF70-FCBEACD2EA34}"/>
              </a:ext>
            </a:extLst>
          </p:cNvPr>
          <p:cNvSpPr/>
          <p:nvPr/>
        </p:nvSpPr>
        <p:spPr>
          <a:xfrm>
            <a:off x="4182293" y="367128"/>
            <a:ext cx="111469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Delay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A1C11CBD-6DCE-F2F1-CEF9-9F2ABE12C88C}"/>
              </a:ext>
            </a:extLst>
          </p:cNvPr>
          <p:cNvSpPr/>
          <p:nvPr/>
        </p:nvSpPr>
        <p:spPr>
          <a:xfrm>
            <a:off x="4572000" y="2909211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Scenarios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00F7C8D3-1994-2990-5967-C3DAF0B65DC1}"/>
              </a:ext>
            </a:extLst>
          </p:cNvPr>
          <p:cNvSpPr/>
          <p:nvPr/>
        </p:nvSpPr>
        <p:spPr>
          <a:xfrm>
            <a:off x="2362197" y="2473782"/>
            <a:ext cx="2087882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Enrichments</a:t>
            </a:r>
            <a:endParaRPr lang="fr-FR" sz="2000" dirty="0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3418418F-4E6F-F294-F36A-12066C09C4B5}"/>
              </a:ext>
            </a:extLst>
          </p:cNvPr>
          <p:cNvSpPr/>
          <p:nvPr/>
        </p:nvSpPr>
        <p:spPr>
          <a:xfrm>
            <a:off x="6165957" y="2709307"/>
            <a:ext cx="2087882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In </a:t>
            </a:r>
            <a:r>
              <a:rPr lang="fr-FR" sz="2000" dirty="0" err="1"/>
              <a:t>advance</a:t>
            </a:r>
            <a:endParaRPr lang="fr-FR" sz="2000" dirty="0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87577E08-E157-8242-5F74-2D19E48C7E62}"/>
              </a:ext>
            </a:extLst>
          </p:cNvPr>
          <p:cNvSpPr/>
          <p:nvPr/>
        </p:nvSpPr>
        <p:spPr>
          <a:xfrm>
            <a:off x="2744830" y="3581410"/>
            <a:ext cx="1322616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Fixtures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9FBB4F14-694C-A629-281F-B278D379FF06}"/>
              </a:ext>
            </a:extLst>
          </p:cNvPr>
          <p:cNvSpPr/>
          <p:nvPr/>
        </p:nvSpPr>
        <p:spPr>
          <a:xfrm>
            <a:off x="251458" y="802557"/>
            <a:ext cx="1590404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Typescript</a:t>
            </a:r>
            <a:endParaRPr lang="fr-FR" sz="2000" dirty="0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9FD29486-CC83-6241-8161-F9E3D7BA976A}"/>
              </a:ext>
            </a:extLst>
          </p:cNvPr>
          <p:cNvSpPr/>
          <p:nvPr/>
        </p:nvSpPr>
        <p:spPr>
          <a:xfrm>
            <a:off x="7309212" y="3717722"/>
            <a:ext cx="1449978" cy="8708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/>
              <a:t>Resilience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91964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7"/>
                            </p:stCondLst>
                            <p:childTnLst>
                              <p:par>
                                <p:cTn id="1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30"/>
                            </p:stCondLst>
                            <p:childTnLst>
                              <p:par>
                                <p:cTn id="2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32"/>
                            </p:stCondLst>
                            <p:childTnLst>
                              <p:par>
                                <p:cTn id="2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410"/>
                            </p:stCondLst>
                            <p:childTnLst>
                              <p:par>
                                <p:cTn id="3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11"/>
                            </p:stCondLst>
                            <p:childTnLst>
                              <p:par>
                                <p:cTn id="4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87"/>
                            </p:stCondLst>
                            <p:childTnLst>
                              <p:par>
                                <p:cTn id="5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13"/>
                            </p:stCondLst>
                            <p:childTnLst>
                              <p:par>
                                <p:cTn id="6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6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964"/>
                            </p:stCondLst>
                            <p:childTnLst>
                              <p:par>
                                <p:cTn id="69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16"/>
                            </p:stCondLst>
                            <p:childTnLst>
                              <p:par>
                                <p:cTn id="7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18"/>
                            </p:stCondLst>
                            <p:childTnLst>
                              <p:par>
                                <p:cTn id="8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8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770"/>
                            </p:stCondLst>
                            <p:childTnLst>
                              <p:par>
                                <p:cTn id="93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9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96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996"/>
                            </p:stCondLst>
                            <p:childTnLst>
                              <p:par>
                                <p:cTn id="10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03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2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" decel="50000" autoRev="1" fill="hold">
                                          <p:stCondLst>
                                            <p:cond delay="1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" fill="hold">
                                          <p:stCondLst>
                                            <p:cond delay="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67"/>
          <p:cNvSpPr txBox="1">
            <a:spLocks noGrp="1"/>
          </p:cNvSpPr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2162" name="Google Shape;2162;p67"/>
          <p:cNvSpPr txBox="1">
            <a:spLocks noGrp="1"/>
          </p:cNvSpPr>
          <p:nvPr>
            <p:ph type="subTitle" idx="1"/>
          </p:nvPr>
        </p:nvSpPr>
        <p:spPr>
          <a:xfrm>
            <a:off x="720000" y="1937548"/>
            <a:ext cx="3852000" cy="2766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Do you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/>
          </a:p>
          <a:p>
            <a:pPr marL="0" lvl="0" indent="0"/>
            <a:r>
              <a:rPr lang="fr-FR" sz="2400" b="1" dirty="0"/>
              <a:t>https://</a:t>
            </a:r>
            <a:r>
              <a:rPr lang="fr-FR" sz="2400" b="1" dirty="0" err="1"/>
              <a:t>bit.ly</a:t>
            </a:r>
            <a:r>
              <a:rPr lang="fr-FR" sz="2400" b="1" dirty="0"/>
              <a:t>/</a:t>
            </a:r>
            <a:r>
              <a:rPr lang="fr-FR" sz="2400" b="1" dirty="0" err="1"/>
              <a:t>mock-msw</a:t>
            </a:r>
            <a:endParaRPr sz="2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/>
              <a:t>Johnathan</a:t>
            </a:r>
            <a:r>
              <a:rPr lang="fr-FR" sz="2000" dirty="0"/>
              <a:t> MEUNIER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i="1" dirty="0"/>
              <a:t>@</a:t>
            </a:r>
            <a:r>
              <a:rPr lang="fr-FR" sz="3200" i="1" dirty="0" err="1"/>
              <a:t>MonsieurNohj</a:t>
            </a:r>
            <a:endParaRPr sz="32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388117-FFD5-11E9-E45B-D0EFE047793D}"/>
              </a:ext>
            </a:extLst>
          </p:cNvPr>
          <p:cNvSpPr/>
          <p:nvPr/>
        </p:nvSpPr>
        <p:spPr>
          <a:xfrm>
            <a:off x="6976872" y="763524"/>
            <a:ext cx="269748" cy="242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17A6990-17FF-3EFE-0D44-4A4917CDC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106" y="635726"/>
            <a:ext cx="1834413" cy="183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1414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62A2A"/>
                </a:solidFill>
              </a:rPr>
              <a:t>R</a:t>
            </a:r>
            <a:r>
              <a:rPr lang="en" dirty="0"/>
              <a:t>esources</a:t>
            </a:r>
            <a:endParaRPr dirty="0"/>
          </a:p>
        </p:txBody>
      </p:sp>
      <p:sp>
        <p:nvSpPr>
          <p:cNvPr id="2222" name="Google Shape;2222;p70"/>
          <p:cNvSpPr txBox="1">
            <a:spLocks noGrp="1"/>
          </p:cNvSpPr>
          <p:nvPr>
            <p:ph type="subTitle" idx="1"/>
          </p:nvPr>
        </p:nvSpPr>
        <p:spPr>
          <a:xfrm>
            <a:off x="713224" y="1551525"/>
            <a:ext cx="7710775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fr-FR" sz="1400" dirty="0"/>
              <a:t>Slide </a:t>
            </a:r>
            <a:r>
              <a:rPr lang="fr-FR" sz="1400" dirty="0" err="1"/>
              <a:t>template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Slidesgo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Repo </a:t>
            </a:r>
            <a:r>
              <a:rPr lang="fr-FR" sz="1400" dirty="0" err="1"/>
              <a:t>github</a:t>
            </a:r>
            <a:r>
              <a:rPr lang="fr-FR" sz="1400" dirty="0"/>
              <a:t> : </a:t>
            </a:r>
            <a:r>
              <a:rPr lang="fr-FR" sz="1400" dirty="0">
                <a:hlinkClick r:id="rId3"/>
              </a:rPr>
              <a:t>johnmeunier/dojo-msw (github.com)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MSW : </a:t>
            </a:r>
            <a:r>
              <a:rPr lang="fr-FR" sz="1400" dirty="0">
                <a:hlinkClick r:id="rId4"/>
              </a:rPr>
              <a:t>MSW – Seamless API mocking library for browser and Node | Mock Service Worker (mswjs.io)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/>
              <a:t>MSW-UI : </a:t>
            </a:r>
            <a:r>
              <a:rPr lang="fr-FR" sz="1400" dirty="0">
                <a:hlinkClick r:id="rId5"/>
              </a:rPr>
              <a:t>fvanwijk/msw-ui: UI for Mock Service Worker to set mock scenarios on runtime (github.com)</a:t>
            </a:r>
            <a:endParaRPr lang="fr-FR" sz="1400" dirty="0"/>
          </a:p>
          <a:p>
            <a:pPr lvl="0" indent="-317500">
              <a:spcBef>
                <a:spcPts val="1600"/>
              </a:spcBef>
              <a:buSzPts val="1400"/>
            </a:pPr>
            <a:r>
              <a:rPr lang="fr-FR" sz="1400" dirty="0">
                <a:hlinkClick r:id="rId6"/>
              </a:rPr>
              <a:t>AXA France </a:t>
            </a:r>
            <a:r>
              <a:rPr lang="fr-FR" sz="1400" dirty="0" err="1">
                <a:hlinkClick r:id="rId6"/>
              </a:rPr>
              <a:t>GuilDev</a:t>
            </a:r>
            <a:r>
              <a:rPr lang="fr-FR" sz="1400" dirty="0">
                <a:hlinkClick r:id="rId6"/>
              </a:rPr>
              <a:t> on </a:t>
            </a:r>
            <a:r>
              <a:rPr lang="fr-FR" sz="1400" dirty="0" err="1">
                <a:hlinkClick r:id="rId6"/>
              </a:rPr>
              <a:t>Github</a:t>
            </a:r>
            <a:r>
              <a:rPr lang="fr-FR" sz="1400" dirty="0"/>
              <a:t> (</a:t>
            </a:r>
            <a:r>
              <a:rPr lang="fr-FR" sz="1400" dirty="0" err="1"/>
              <a:t>auth-worker</a:t>
            </a:r>
            <a:r>
              <a:rPr lang="fr-FR" sz="1400" dirty="0"/>
              <a:t>, </a:t>
            </a:r>
            <a:r>
              <a:rPr lang="fr-FR" sz="1400" dirty="0" err="1"/>
              <a:t>react-oidc</a:t>
            </a:r>
            <a:r>
              <a:rPr lang="fr-FR" sz="1400" dirty="0"/>
              <a:t>, </a:t>
            </a:r>
            <a:r>
              <a:rPr lang="fr-FR" sz="1400" dirty="0" err="1"/>
              <a:t>etc</a:t>
            </a:r>
            <a:r>
              <a:rPr lang="fr-FR" sz="1400" dirty="0"/>
              <a:t>)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029927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Lord Of The Rings: The Fellowship Of The Ring': Review | Reviews |  Screen">
            <a:extLst>
              <a:ext uri="{FF2B5EF4-FFF2-40B4-BE49-F238E27FC236}">
                <a16:creationId xmlns:a16="http://schemas.microsoft.com/office/drawing/2014/main" id="{C6CF3510-C2A9-560C-23C0-CAD202AF8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2709" y="0"/>
            <a:ext cx="98263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15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ter Jackson affirme qu'Amazon l'a ignoré pendant la ...">
            <a:extLst>
              <a:ext uri="{FF2B5EF4-FFF2-40B4-BE49-F238E27FC236}">
                <a16:creationId xmlns:a16="http://schemas.microsoft.com/office/drawing/2014/main" id="{D41E737D-F759-81D5-6EB3-CC7073CF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53533"/>
            <a:ext cx="9144000" cy="585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640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ill Smith Reaction GIF">
            <a:extLst>
              <a:ext uri="{FF2B5EF4-FFF2-40B4-BE49-F238E27FC236}">
                <a16:creationId xmlns:a16="http://schemas.microsoft.com/office/drawing/2014/main" id="{75BCF0F5-6A71-ECBA-3DD8-5694238B0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" y="0"/>
            <a:ext cx="915543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453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iel, extérieur, nature, roche&#10;&#10;Description générée automatiquement">
            <a:extLst>
              <a:ext uri="{FF2B5EF4-FFF2-40B4-BE49-F238E27FC236}">
                <a16:creationId xmlns:a16="http://schemas.microsoft.com/office/drawing/2014/main" id="{BF07F73F-153C-6898-2F77-9DDCC0637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" y="1"/>
            <a:ext cx="9145104" cy="5143500"/>
          </a:xfrm>
          <a:prstGeom prst="rect">
            <a:avLst/>
          </a:prstGeom>
        </p:spPr>
      </p:pic>
      <p:sp>
        <p:nvSpPr>
          <p:cNvPr id="1056" name="Google Shape;1056;p50"/>
          <p:cNvSpPr/>
          <p:nvPr/>
        </p:nvSpPr>
        <p:spPr>
          <a:xfrm rot="5400000">
            <a:off x="4200338" y="627142"/>
            <a:ext cx="743448" cy="7717426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0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demo seems broken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206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How can I prevent that ?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79" name="Google Shape;979;p46"/>
          <p:cNvSpPr txBox="1">
            <a:spLocks noGrp="1"/>
          </p:cNvSpPr>
          <p:nvPr>
            <p:ph type="title" idx="2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Internet issue</a:t>
            </a:r>
            <a:endParaRPr dirty="0"/>
          </a:p>
        </p:txBody>
      </p:sp>
      <p:sp>
        <p:nvSpPr>
          <p:cNvPr id="980" name="Google Shape;980;p46"/>
          <p:cNvSpPr txBox="1">
            <a:spLocks noGrp="1"/>
          </p:cNvSpPr>
          <p:nvPr>
            <p:ph type="subTitle" idx="1"/>
          </p:nvPr>
        </p:nvSpPr>
        <p:spPr>
          <a:xfrm>
            <a:off x="720000" y="2731524"/>
            <a:ext cx="2336400" cy="1141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Work </a:t>
            </a:r>
            <a:r>
              <a:rPr lang="fr-FR" dirty="0" err="1"/>
              <a:t>without</a:t>
            </a:r>
            <a:r>
              <a:rPr lang="fr-FR" dirty="0"/>
              <a:t> Internet, in a train,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company</a:t>
            </a:r>
            <a:r>
              <a:rPr lang="fr-FR" dirty="0"/>
              <a:t> proxy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available</a:t>
            </a:r>
            <a:endParaRPr dirty="0"/>
          </a:p>
        </p:txBody>
      </p:sp>
      <p:sp>
        <p:nvSpPr>
          <p:cNvPr id="981" name="Google Shape;981;p46"/>
          <p:cNvSpPr txBox="1">
            <a:spLocks noGrp="1"/>
          </p:cNvSpPr>
          <p:nvPr>
            <p:ph type="title" idx="3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 issue</a:t>
            </a:r>
            <a:endParaRPr dirty="0"/>
          </a:p>
        </p:txBody>
      </p:sp>
      <p:sp>
        <p:nvSpPr>
          <p:cNvPr id="982" name="Google Shape;982;p46"/>
          <p:cNvSpPr txBox="1">
            <a:spLocks noGrp="1"/>
          </p:cNvSpPr>
          <p:nvPr>
            <p:ph type="subTitle" idx="4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 err="1"/>
              <a:t>My</a:t>
            </a:r>
            <a:r>
              <a:rPr lang="fr-FR" dirty="0"/>
              <a:t> API </a:t>
            </a:r>
            <a:r>
              <a:rPr lang="fr-FR" dirty="0" err="1"/>
              <a:t>is</a:t>
            </a:r>
            <a:r>
              <a:rPr lang="fr-FR" dirty="0"/>
              <a:t> down or has </a:t>
            </a:r>
            <a:r>
              <a:rPr lang="fr-FR" dirty="0" err="1"/>
              <a:t>changed</a:t>
            </a:r>
            <a:endParaRPr lang="fr-FR" dirty="0"/>
          </a:p>
        </p:txBody>
      </p:sp>
      <p:sp>
        <p:nvSpPr>
          <p:cNvPr id="983" name="Google Shape;983;p46"/>
          <p:cNvSpPr txBox="1">
            <a:spLocks noGrp="1"/>
          </p:cNvSpPr>
          <p:nvPr>
            <p:ph type="title" idx="5"/>
          </p:nvPr>
        </p:nvSpPr>
        <p:spPr>
          <a:xfrm>
            <a:off x="6036451" y="2419348"/>
            <a:ext cx="2480531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Prepare scenarios</a:t>
            </a:r>
            <a:endParaRPr dirty="0"/>
          </a:p>
        </p:txBody>
      </p:sp>
      <p:sp>
        <p:nvSpPr>
          <p:cNvPr id="984" name="Google Shape;984;p46"/>
          <p:cNvSpPr txBox="1">
            <a:spLocks noGrp="1"/>
          </p:cNvSpPr>
          <p:nvPr>
            <p:ph type="subTitle" idx="6"/>
          </p:nvPr>
        </p:nvSpPr>
        <p:spPr>
          <a:xfrm>
            <a:off x="6087600" y="2731525"/>
            <a:ext cx="2336400" cy="1141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I </a:t>
            </a:r>
            <a:r>
              <a:rPr lang="fr-FR" dirty="0" err="1"/>
              <a:t>don’t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fill</a:t>
            </a:r>
            <a:r>
              <a:rPr lang="fr-FR" dirty="0"/>
              <a:t> all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forms</a:t>
            </a:r>
            <a:r>
              <a:rPr lang="fr-FR" dirty="0"/>
              <a:t> </a:t>
            </a:r>
            <a:r>
              <a:rPr lang="fr-FR" dirty="0" err="1"/>
              <a:t>everytime</a:t>
            </a:r>
            <a:r>
              <a:rPr lang="fr-FR" dirty="0"/>
              <a:t> or I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improve</a:t>
            </a:r>
            <a:r>
              <a:rPr lang="fr-FR" dirty="0"/>
              <a:t> the </a:t>
            </a:r>
            <a:r>
              <a:rPr lang="fr-FR" dirty="0" err="1"/>
              <a:t>resilience</a:t>
            </a:r>
            <a:r>
              <a:rPr lang="fr-FR" dirty="0"/>
              <a:t> of </a:t>
            </a:r>
            <a:r>
              <a:rPr lang="fr-FR" dirty="0" err="1"/>
              <a:t>my</a:t>
            </a:r>
            <a:r>
              <a:rPr lang="fr-FR" dirty="0"/>
              <a:t> app</a:t>
            </a:r>
            <a:endParaRPr dirty="0"/>
          </a:p>
        </p:txBody>
      </p:sp>
      <p:grpSp>
        <p:nvGrpSpPr>
          <p:cNvPr id="985" name="Google Shape;985;p46"/>
          <p:cNvGrpSpPr/>
          <p:nvPr/>
        </p:nvGrpSpPr>
        <p:grpSpPr>
          <a:xfrm>
            <a:off x="1560863" y="1886575"/>
            <a:ext cx="654675" cy="351800"/>
            <a:chOff x="2255975" y="2368975"/>
            <a:chExt cx="654675" cy="351800"/>
          </a:xfrm>
        </p:grpSpPr>
        <p:sp>
          <p:nvSpPr>
            <p:cNvPr id="986" name="Google Shape;986;p46"/>
            <p:cNvSpPr/>
            <p:nvPr/>
          </p:nvSpPr>
          <p:spPr>
            <a:xfrm>
              <a:off x="2434350" y="2368975"/>
              <a:ext cx="307425" cy="196050"/>
            </a:xfrm>
            <a:custGeom>
              <a:avLst/>
              <a:gdLst/>
              <a:ahLst/>
              <a:cxnLst/>
              <a:rect l="l" t="t" r="r" b="b"/>
              <a:pathLst>
                <a:path w="12297" h="7842" extrusionOk="0">
                  <a:moveTo>
                    <a:pt x="6176" y="0"/>
                  </a:moveTo>
                  <a:cubicBezTo>
                    <a:pt x="5614" y="634"/>
                    <a:pt x="5234" y="1395"/>
                    <a:pt x="5035" y="2210"/>
                  </a:cubicBezTo>
                  <a:cubicBezTo>
                    <a:pt x="5035" y="2210"/>
                    <a:pt x="4716" y="2185"/>
                    <a:pt x="4365" y="2185"/>
                  </a:cubicBezTo>
                  <a:cubicBezTo>
                    <a:pt x="3677" y="2185"/>
                    <a:pt x="2864" y="2280"/>
                    <a:pt x="4075" y="2844"/>
                  </a:cubicBezTo>
                  <a:cubicBezTo>
                    <a:pt x="5845" y="3658"/>
                    <a:pt x="5695" y="6290"/>
                    <a:pt x="5687" y="6407"/>
                  </a:cubicBezTo>
                  <a:lnTo>
                    <a:pt x="5687" y="6407"/>
                  </a:lnTo>
                  <a:cubicBezTo>
                    <a:pt x="5679" y="6284"/>
                    <a:pt x="5025" y="3418"/>
                    <a:pt x="3015" y="3418"/>
                  </a:cubicBezTo>
                  <a:cubicBezTo>
                    <a:pt x="2913" y="3418"/>
                    <a:pt x="2807" y="3426"/>
                    <a:pt x="2699" y="3441"/>
                  </a:cubicBezTo>
                  <a:cubicBezTo>
                    <a:pt x="399" y="3785"/>
                    <a:pt x="0" y="5687"/>
                    <a:pt x="1322" y="6719"/>
                  </a:cubicBezTo>
                  <a:cubicBezTo>
                    <a:pt x="1614" y="6958"/>
                    <a:pt x="1944" y="7044"/>
                    <a:pt x="2268" y="7044"/>
                  </a:cubicBezTo>
                  <a:cubicBezTo>
                    <a:pt x="3069" y="7044"/>
                    <a:pt x="3827" y="6520"/>
                    <a:pt x="3839" y="6520"/>
                  </a:cubicBezTo>
                  <a:cubicBezTo>
                    <a:pt x="3441" y="6484"/>
                    <a:pt x="3079" y="6284"/>
                    <a:pt x="2825" y="5977"/>
                  </a:cubicBezTo>
                  <a:cubicBezTo>
                    <a:pt x="2459" y="5575"/>
                    <a:pt x="2941" y="4803"/>
                    <a:pt x="3571" y="4803"/>
                  </a:cubicBezTo>
                  <a:cubicBezTo>
                    <a:pt x="3907" y="4803"/>
                    <a:pt x="4285" y="5022"/>
                    <a:pt x="4600" y="5632"/>
                  </a:cubicBezTo>
                  <a:cubicBezTo>
                    <a:pt x="5469" y="7371"/>
                    <a:pt x="4057" y="7824"/>
                    <a:pt x="4075" y="7824"/>
                  </a:cubicBezTo>
                  <a:cubicBezTo>
                    <a:pt x="4745" y="7806"/>
                    <a:pt x="5451" y="7787"/>
                    <a:pt x="6139" y="7787"/>
                  </a:cubicBezTo>
                  <a:cubicBezTo>
                    <a:pt x="6828" y="7787"/>
                    <a:pt x="7516" y="7806"/>
                    <a:pt x="8204" y="7842"/>
                  </a:cubicBezTo>
                  <a:cubicBezTo>
                    <a:pt x="8204" y="7842"/>
                    <a:pt x="6809" y="7371"/>
                    <a:pt x="7697" y="5632"/>
                  </a:cubicBezTo>
                  <a:cubicBezTo>
                    <a:pt x="8015" y="5033"/>
                    <a:pt x="8392" y="4817"/>
                    <a:pt x="8725" y="4817"/>
                  </a:cubicBezTo>
                  <a:cubicBezTo>
                    <a:pt x="9358" y="4817"/>
                    <a:pt x="9833" y="5597"/>
                    <a:pt x="9453" y="6013"/>
                  </a:cubicBezTo>
                  <a:cubicBezTo>
                    <a:pt x="9200" y="6321"/>
                    <a:pt x="8838" y="6502"/>
                    <a:pt x="8439" y="6538"/>
                  </a:cubicBezTo>
                  <a:cubicBezTo>
                    <a:pt x="8452" y="6538"/>
                    <a:pt x="9217" y="7083"/>
                    <a:pt x="10030" y="7083"/>
                  </a:cubicBezTo>
                  <a:cubicBezTo>
                    <a:pt x="10346" y="7083"/>
                    <a:pt x="10668" y="7001"/>
                    <a:pt x="10957" y="6773"/>
                  </a:cubicBezTo>
                  <a:cubicBezTo>
                    <a:pt x="12297" y="5741"/>
                    <a:pt x="11916" y="3840"/>
                    <a:pt x="9616" y="3459"/>
                  </a:cubicBezTo>
                  <a:cubicBezTo>
                    <a:pt x="9502" y="3442"/>
                    <a:pt x="9392" y="3434"/>
                    <a:pt x="9286" y="3434"/>
                  </a:cubicBezTo>
                  <a:cubicBezTo>
                    <a:pt x="7328" y="3434"/>
                    <a:pt x="6632" y="6174"/>
                    <a:pt x="6593" y="6397"/>
                  </a:cubicBezTo>
                  <a:lnTo>
                    <a:pt x="6593" y="6397"/>
                  </a:lnTo>
                  <a:cubicBezTo>
                    <a:pt x="6599" y="6184"/>
                    <a:pt x="6501" y="3679"/>
                    <a:pt x="8258" y="2862"/>
                  </a:cubicBezTo>
                  <a:cubicBezTo>
                    <a:pt x="9435" y="2297"/>
                    <a:pt x="8669" y="2191"/>
                    <a:pt x="7989" y="2191"/>
                  </a:cubicBezTo>
                  <a:cubicBezTo>
                    <a:pt x="7622" y="2191"/>
                    <a:pt x="7280" y="2221"/>
                    <a:pt x="7280" y="2228"/>
                  </a:cubicBezTo>
                  <a:cubicBezTo>
                    <a:pt x="7280" y="2228"/>
                    <a:pt x="7280" y="2228"/>
                    <a:pt x="7280" y="2228"/>
                  </a:cubicBezTo>
                  <a:cubicBezTo>
                    <a:pt x="7277" y="2228"/>
                    <a:pt x="7003" y="900"/>
                    <a:pt x="6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6"/>
            <p:cNvSpPr/>
            <p:nvPr/>
          </p:nvSpPr>
          <p:spPr>
            <a:xfrm>
              <a:off x="2255975" y="2412875"/>
              <a:ext cx="184850" cy="187925"/>
            </a:xfrm>
            <a:custGeom>
              <a:avLst/>
              <a:gdLst/>
              <a:ahLst/>
              <a:cxnLst/>
              <a:rect l="l" t="t" r="r" b="b"/>
              <a:pathLst>
                <a:path w="7394" h="7517" extrusionOk="0">
                  <a:moveTo>
                    <a:pt x="0" y="1"/>
                  </a:moveTo>
                  <a:lnTo>
                    <a:pt x="2046" y="7516"/>
                  </a:lnTo>
                  <a:cubicBezTo>
                    <a:pt x="2717" y="7335"/>
                    <a:pt x="3387" y="7154"/>
                    <a:pt x="4075" y="7009"/>
                  </a:cubicBezTo>
                  <a:cubicBezTo>
                    <a:pt x="4075" y="7009"/>
                    <a:pt x="2608" y="6937"/>
                    <a:pt x="2988" y="5017"/>
                  </a:cubicBezTo>
                  <a:cubicBezTo>
                    <a:pt x="3171" y="4211"/>
                    <a:pt x="3590" y="3929"/>
                    <a:pt x="3985" y="3929"/>
                  </a:cubicBezTo>
                  <a:cubicBezTo>
                    <a:pt x="4530" y="3929"/>
                    <a:pt x="5030" y="4467"/>
                    <a:pt x="4799" y="4909"/>
                  </a:cubicBezTo>
                  <a:cubicBezTo>
                    <a:pt x="4618" y="5271"/>
                    <a:pt x="4328" y="5542"/>
                    <a:pt x="3948" y="5687"/>
                  </a:cubicBezTo>
                  <a:cubicBezTo>
                    <a:pt x="3958" y="5687"/>
                    <a:pt x="4450" y="5864"/>
                    <a:pt x="5025" y="5864"/>
                  </a:cubicBezTo>
                  <a:cubicBezTo>
                    <a:pt x="5524" y="5864"/>
                    <a:pt x="6085" y="5731"/>
                    <a:pt x="6447" y="5235"/>
                  </a:cubicBezTo>
                  <a:cubicBezTo>
                    <a:pt x="7393" y="3967"/>
                    <a:pt x="6700" y="2384"/>
                    <a:pt x="4719" y="2384"/>
                  </a:cubicBezTo>
                  <a:cubicBezTo>
                    <a:pt x="4577" y="2384"/>
                    <a:pt x="4429" y="2393"/>
                    <a:pt x="4274" y="2410"/>
                  </a:cubicBezTo>
                  <a:cubicBezTo>
                    <a:pt x="2011" y="2692"/>
                    <a:pt x="2113" y="5909"/>
                    <a:pt x="2136" y="6045"/>
                  </a:cubicBezTo>
                  <a:lnTo>
                    <a:pt x="2136" y="6045"/>
                  </a:lnTo>
                  <a:cubicBezTo>
                    <a:pt x="2096" y="5928"/>
                    <a:pt x="1287" y="3482"/>
                    <a:pt x="2789" y="2192"/>
                  </a:cubicBezTo>
                  <a:cubicBezTo>
                    <a:pt x="3407" y="1655"/>
                    <a:pt x="3341" y="1495"/>
                    <a:pt x="3044" y="1495"/>
                  </a:cubicBezTo>
                  <a:cubicBezTo>
                    <a:pt x="2610" y="1495"/>
                    <a:pt x="1684" y="1837"/>
                    <a:pt x="1684" y="1848"/>
                  </a:cubicBezTo>
                  <a:cubicBezTo>
                    <a:pt x="1684" y="1848"/>
                    <a:pt x="1684" y="1848"/>
                    <a:pt x="1684" y="1848"/>
                  </a:cubicBezTo>
                  <a:cubicBezTo>
                    <a:pt x="1675" y="1848"/>
                    <a:pt x="1043" y="63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6"/>
            <p:cNvSpPr/>
            <p:nvPr/>
          </p:nvSpPr>
          <p:spPr>
            <a:xfrm>
              <a:off x="2725800" y="2412875"/>
              <a:ext cx="184850" cy="187925"/>
            </a:xfrm>
            <a:custGeom>
              <a:avLst/>
              <a:gdLst/>
              <a:ahLst/>
              <a:cxnLst/>
              <a:rect l="l" t="t" r="r" b="b"/>
              <a:pathLst>
                <a:path w="7394" h="7517" extrusionOk="0">
                  <a:moveTo>
                    <a:pt x="7393" y="1"/>
                  </a:moveTo>
                  <a:lnTo>
                    <a:pt x="7393" y="1"/>
                  </a:lnTo>
                  <a:cubicBezTo>
                    <a:pt x="6351" y="630"/>
                    <a:pt x="5719" y="1848"/>
                    <a:pt x="5709" y="1848"/>
                  </a:cubicBezTo>
                  <a:cubicBezTo>
                    <a:pt x="5709" y="1848"/>
                    <a:pt x="5709" y="1848"/>
                    <a:pt x="5709" y="1848"/>
                  </a:cubicBezTo>
                  <a:cubicBezTo>
                    <a:pt x="5709" y="1837"/>
                    <a:pt x="4784" y="1495"/>
                    <a:pt x="4350" y="1495"/>
                  </a:cubicBezTo>
                  <a:cubicBezTo>
                    <a:pt x="4053" y="1495"/>
                    <a:pt x="3987" y="1655"/>
                    <a:pt x="4605" y="2192"/>
                  </a:cubicBezTo>
                  <a:cubicBezTo>
                    <a:pt x="6105" y="3481"/>
                    <a:pt x="5299" y="5924"/>
                    <a:pt x="5275" y="6045"/>
                  </a:cubicBezTo>
                  <a:lnTo>
                    <a:pt x="5275" y="6045"/>
                  </a:lnTo>
                  <a:cubicBezTo>
                    <a:pt x="5282" y="5904"/>
                    <a:pt x="5398" y="2692"/>
                    <a:pt x="3120" y="2410"/>
                  </a:cubicBezTo>
                  <a:cubicBezTo>
                    <a:pt x="2965" y="2393"/>
                    <a:pt x="2816" y="2384"/>
                    <a:pt x="2674" y="2384"/>
                  </a:cubicBezTo>
                  <a:cubicBezTo>
                    <a:pt x="694" y="2384"/>
                    <a:pt x="0" y="3967"/>
                    <a:pt x="946" y="5235"/>
                  </a:cubicBezTo>
                  <a:cubicBezTo>
                    <a:pt x="1308" y="5731"/>
                    <a:pt x="1869" y="5864"/>
                    <a:pt x="2368" y="5864"/>
                  </a:cubicBezTo>
                  <a:cubicBezTo>
                    <a:pt x="2943" y="5864"/>
                    <a:pt x="3436" y="5687"/>
                    <a:pt x="3446" y="5687"/>
                  </a:cubicBezTo>
                  <a:cubicBezTo>
                    <a:pt x="3065" y="5542"/>
                    <a:pt x="2776" y="5271"/>
                    <a:pt x="2594" y="4909"/>
                  </a:cubicBezTo>
                  <a:cubicBezTo>
                    <a:pt x="2363" y="4467"/>
                    <a:pt x="2863" y="3929"/>
                    <a:pt x="3409" y="3929"/>
                  </a:cubicBezTo>
                  <a:cubicBezTo>
                    <a:pt x="3804" y="3929"/>
                    <a:pt x="4223" y="4211"/>
                    <a:pt x="4405" y="5017"/>
                  </a:cubicBezTo>
                  <a:cubicBezTo>
                    <a:pt x="4804" y="6937"/>
                    <a:pt x="3319" y="7009"/>
                    <a:pt x="3319" y="7009"/>
                  </a:cubicBezTo>
                  <a:cubicBezTo>
                    <a:pt x="4007" y="7154"/>
                    <a:pt x="4677" y="7335"/>
                    <a:pt x="5347" y="7516"/>
                  </a:cubicBezTo>
                  <a:cubicBezTo>
                    <a:pt x="6035" y="4999"/>
                    <a:pt x="6705" y="2500"/>
                    <a:pt x="7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6"/>
            <p:cNvSpPr/>
            <p:nvPr/>
          </p:nvSpPr>
          <p:spPr>
            <a:xfrm>
              <a:off x="2307125" y="2563425"/>
              <a:ext cx="552375" cy="106650"/>
            </a:xfrm>
            <a:custGeom>
              <a:avLst/>
              <a:gdLst/>
              <a:ahLst/>
              <a:cxnLst/>
              <a:rect l="l" t="t" r="r" b="b"/>
              <a:pathLst>
                <a:path w="22095" h="4266" extrusionOk="0">
                  <a:moveTo>
                    <a:pt x="11047" y="0"/>
                  </a:moveTo>
                  <a:cubicBezTo>
                    <a:pt x="7330" y="0"/>
                    <a:pt x="3613" y="498"/>
                    <a:pt x="0" y="1494"/>
                  </a:cubicBezTo>
                  <a:lnTo>
                    <a:pt x="761" y="4265"/>
                  </a:lnTo>
                  <a:cubicBezTo>
                    <a:pt x="4129" y="3351"/>
                    <a:pt x="7588" y="2893"/>
                    <a:pt x="11047" y="2893"/>
                  </a:cubicBezTo>
                  <a:cubicBezTo>
                    <a:pt x="14506" y="2893"/>
                    <a:pt x="17965" y="3351"/>
                    <a:pt x="21333" y="4265"/>
                  </a:cubicBezTo>
                  <a:lnTo>
                    <a:pt x="22094" y="1494"/>
                  </a:lnTo>
                  <a:cubicBezTo>
                    <a:pt x="18481" y="498"/>
                    <a:pt x="14764" y="0"/>
                    <a:pt x="1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6"/>
            <p:cNvSpPr/>
            <p:nvPr/>
          </p:nvSpPr>
          <p:spPr>
            <a:xfrm>
              <a:off x="2330675" y="2651925"/>
              <a:ext cx="505275" cy="68850"/>
            </a:xfrm>
            <a:custGeom>
              <a:avLst/>
              <a:gdLst/>
              <a:ahLst/>
              <a:cxnLst/>
              <a:rect l="l" t="t" r="r" b="b"/>
              <a:pathLst>
                <a:path w="20211" h="2754" extrusionOk="0">
                  <a:moveTo>
                    <a:pt x="9175" y="335"/>
                  </a:moveTo>
                  <a:cubicBezTo>
                    <a:pt x="9382" y="335"/>
                    <a:pt x="9580" y="493"/>
                    <a:pt x="9580" y="725"/>
                  </a:cubicBezTo>
                  <a:cubicBezTo>
                    <a:pt x="9580" y="942"/>
                    <a:pt x="9399" y="1124"/>
                    <a:pt x="9182" y="1124"/>
                  </a:cubicBezTo>
                  <a:cubicBezTo>
                    <a:pt x="8838" y="1124"/>
                    <a:pt x="8657" y="707"/>
                    <a:pt x="8892" y="454"/>
                  </a:cubicBezTo>
                  <a:cubicBezTo>
                    <a:pt x="8974" y="371"/>
                    <a:pt x="9076" y="335"/>
                    <a:pt x="9175" y="335"/>
                  </a:cubicBezTo>
                  <a:close/>
                  <a:moveTo>
                    <a:pt x="10743" y="333"/>
                  </a:moveTo>
                  <a:cubicBezTo>
                    <a:pt x="10952" y="333"/>
                    <a:pt x="11156" y="503"/>
                    <a:pt x="11156" y="743"/>
                  </a:cubicBezTo>
                  <a:cubicBezTo>
                    <a:pt x="11138" y="961"/>
                    <a:pt x="10956" y="1124"/>
                    <a:pt x="10739" y="1124"/>
                  </a:cubicBezTo>
                  <a:cubicBezTo>
                    <a:pt x="10395" y="1105"/>
                    <a:pt x="10232" y="689"/>
                    <a:pt x="10486" y="435"/>
                  </a:cubicBezTo>
                  <a:cubicBezTo>
                    <a:pt x="10562" y="365"/>
                    <a:pt x="10653" y="333"/>
                    <a:pt x="10743" y="333"/>
                  </a:cubicBezTo>
                  <a:close/>
                  <a:moveTo>
                    <a:pt x="12316" y="372"/>
                  </a:moveTo>
                  <a:cubicBezTo>
                    <a:pt x="12424" y="372"/>
                    <a:pt x="12535" y="414"/>
                    <a:pt x="12623" y="508"/>
                  </a:cubicBezTo>
                  <a:cubicBezTo>
                    <a:pt x="12871" y="774"/>
                    <a:pt x="12667" y="1197"/>
                    <a:pt x="12318" y="1197"/>
                  </a:cubicBezTo>
                  <a:cubicBezTo>
                    <a:pt x="12311" y="1197"/>
                    <a:pt x="12304" y="1196"/>
                    <a:pt x="12297" y="1196"/>
                  </a:cubicBezTo>
                  <a:cubicBezTo>
                    <a:pt x="12079" y="1178"/>
                    <a:pt x="11916" y="997"/>
                    <a:pt x="11916" y="761"/>
                  </a:cubicBezTo>
                  <a:cubicBezTo>
                    <a:pt x="11916" y="524"/>
                    <a:pt x="12111" y="372"/>
                    <a:pt x="12316" y="372"/>
                  </a:cubicBezTo>
                  <a:close/>
                  <a:moveTo>
                    <a:pt x="7600" y="398"/>
                  </a:moveTo>
                  <a:cubicBezTo>
                    <a:pt x="7794" y="398"/>
                    <a:pt x="7987" y="521"/>
                    <a:pt x="8005" y="780"/>
                  </a:cubicBezTo>
                  <a:cubicBezTo>
                    <a:pt x="8005" y="997"/>
                    <a:pt x="7842" y="1196"/>
                    <a:pt x="7624" y="1196"/>
                  </a:cubicBezTo>
                  <a:cubicBezTo>
                    <a:pt x="7613" y="1197"/>
                    <a:pt x="7602" y="1197"/>
                    <a:pt x="7591" y="1197"/>
                  </a:cubicBezTo>
                  <a:cubicBezTo>
                    <a:pt x="7387" y="1197"/>
                    <a:pt x="7207" y="1040"/>
                    <a:pt x="7190" y="834"/>
                  </a:cubicBezTo>
                  <a:cubicBezTo>
                    <a:pt x="7171" y="549"/>
                    <a:pt x="7386" y="398"/>
                    <a:pt x="7600" y="398"/>
                  </a:cubicBezTo>
                  <a:close/>
                  <a:moveTo>
                    <a:pt x="13883" y="524"/>
                  </a:moveTo>
                  <a:cubicBezTo>
                    <a:pt x="13897" y="524"/>
                    <a:pt x="13912" y="524"/>
                    <a:pt x="13926" y="526"/>
                  </a:cubicBezTo>
                  <a:cubicBezTo>
                    <a:pt x="14162" y="544"/>
                    <a:pt x="14325" y="743"/>
                    <a:pt x="14307" y="961"/>
                  </a:cubicBezTo>
                  <a:cubicBezTo>
                    <a:pt x="14283" y="1194"/>
                    <a:pt x="14088" y="1337"/>
                    <a:pt x="13888" y="1337"/>
                  </a:cubicBezTo>
                  <a:cubicBezTo>
                    <a:pt x="13778" y="1337"/>
                    <a:pt x="13666" y="1293"/>
                    <a:pt x="13582" y="1196"/>
                  </a:cubicBezTo>
                  <a:cubicBezTo>
                    <a:pt x="13357" y="918"/>
                    <a:pt x="13547" y="524"/>
                    <a:pt x="13883" y="524"/>
                  </a:cubicBezTo>
                  <a:close/>
                  <a:moveTo>
                    <a:pt x="6034" y="543"/>
                  </a:moveTo>
                  <a:cubicBezTo>
                    <a:pt x="6225" y="543"/>
                    <a:pt x="6406" y="678"/>
                    <a:pt x="6429" y="906"/>
                  </a:cubicBezTo>
                  <a:cubicBezTo>
                    <a:pt x="6447" y="1124"/>
                    <a:pt x="6284" y="1323"/>
                    <a:pt x="6067" y="1341"/>
                  </a:cubicBezTo>
                  <a:cubicBezTo>
                    <a:pt x="6059" y="1341"/>
                    <a:pt x="6052" y="1341"/>
                    <a:pt x="6044" y="1341"/>
                  </a:cubicBezTo>
                  <a:cubicBezTo>
                    <a:pt x="5713" y="1341"/>
                    <a:pt x="5510" y="955"/>
                    <a:pt x="5723" y="689"/>
                  </a:cubicBezTo>
                  <a:cubicBezTo>
                    <a:pt x="5810" y="589"/>
                    <a:pt x="5923" y="543"/>
                    <a:pt x="6034" y="543"/>
                  </a:cubicBezTo>
                  <a:close/>
                  <a:moveTo>
                    <a:pt x="15451" y="709"/>
                  </a:moveTo>
                  <a:cubicBezTo>
                    <a:pt x="15677" y="709"/>
                    <a:pt x="15904" y="877"/>
                    <a:pt x="15864" y="1178"/>
                  </a:cubicBezTo>
                  <a:cubicBezTo>
                    <a:pt x="15832" y="1412"/>
                    <a:pt x="15652" y="1520"/>
                    <a:pt x="15469" y="1520"/>
                  </a:cubicBezTo>
                  <a:cubicBezTo>
                    <a:pt x="15242" y="1520"/>
                    <a:pt x="15009" y="1352"/>
                    <a:pt x="15049" y="1051"/>
                  </a:cubicBezTo>
                  <a:cubicBezTo>
                    <a:pt x="15090" y="817"/>
                    <a:pt x="15270" y="709"/>
                    <a:pt x="15451" y="709"/>
                  </a:cubicBezTo>
                  <a:close/>
                  <a:moveTo>
                    <a:pt x="4482" y="765"/>
                  </a:moveTo>
                  <a:cubicBezTo>
                    <a:pt x="4655" y="765"/>
                    <a:pt x="4824" y="865"/>
                    <a:pt x="4872" y="1087"/>
                  </a:cubicBezTo>
                  <a:cubicBezTo>
                    <a:pt x="4890" y="1305"/>
                    <a:pt x="4745" y="1522"/>
                    <a:pt x="4509" y="1540"/>
                  </a:cubicBezTo>
                  <a:cubicBezTo>
                    <a:pt x="4489" y="1544"/>
                    <a:pt x="4468" y="1546"/>
                    <a:pt x="4448" y="1546"/>
                  </a:cubicBezTo>
                  <a:cubicBezTo>
                    <a:pt x="4271" y="1546"/>
                    <a:pt x="4105" y="1409"/>
                    <a:pt x="4057" y="1214"/>
                  </a:cubicBezTo>
                  <a:cubicBezTo>
                    <a:pt x="4036" y="929"/>
                    <a:pt x="4262" y="765"/>
                    <a:pt x="4482" y="765"/>
                  </a:cubicBezTo>
                  <a:close/>
                  <a:moveTo>
                    <a:pt x="17013" y="970"/>
                  </a:moveTo>
                  <a:cubicBezTo>
                    <a:pt x="17040" y="970"/>
                    <a:pt x="17067" y="973"/>
                    <a:pt x="17096" y="979"/>
                  </a:cubicBezTo>
                  <a:cubicBezTo>
                    <a:pt x="17313" y="1015"/>
                    <a:pt x="17458" y="1214"/>
                    <a:pt x="17422" y="1450"/>
                  </a:cubicBezTo>
                  <a:cubicBezTo>
                    <a:pt x="17389" y="1666"/>
                    <a:pt x="17207" y="1792"/>
                    <a:pt x="17020" y="1792"/>
                  </a:cubicBezTo>
                  <a:cubicBezTo>
                    <a:pt x="16894" y="1792"/>
                    <a:pt x="16766" y="1736"/>
                    <a:pt x="16679" y="1613"/>
                  </a:cubicBezTo>
                  <a:cubicBezTo>
                    <a:pt x="16495" y="1345"/>
                    <a:pt x="16697" y="970"/>
                    <a:pt x="17013" y="970"/>
                  </a:cubicBezTo>
                  <a:close/>
                  <a:moveTo>
                    <a:pt x="2911" y="1023"/>
                  </a:moveTo>
                  <a:cubicBezTo>
                    <a:pt x="3084" y="1023"/>
                    <a:pt x="3253" y="1137"/>
                    <a:pt x="3296" y="1341"/>
                  </a:cubicBezTo>
                  <a:cubicBezTo>
                    <a:pt x="3332" y="1558"/>
                    <a:pt x="3187" y="1776"/>
                    <a:pt x="2970" y="1812"/>
                  </a:cubicBezTo>
                  <a:cubicBezTo>
                    <a:pt x="2949" y="1815"/>
                    <a:pt x="2928" y="1817"/>
                    <a:pt x="2907" y="1817"/>
                  </a:cubicBezTo>
                  <a:cubicBezTo>
                    <a:pt x="2598" y="1817"/>
                    <a:pt x="2403" y="1451"/>
                    <a:pt x="2590" y="1196"/>
                  </a:cubicBezTo>
                  <a:cubicBezTo>
                    <a:pt x="2671" y="1078"/>
                    <a:pt x="2792" y="1023"/>
                    <a:pt x="2911" y="1023"/>
                  </a:cubicBezTo>
                  <a:close/>
                  <a:moveTo>
                    <a:pt x="18567" y="1292"/>
                  </a:moveTo>
                  <a:cubicBezTo>
                    <a:pt x="18601" y="1292"/>
                    <a:pt x="18636" y="1296"/>
                    <a:pt x="18671" y="1305"/>
                  </a:cubicBezTo>
                  <a:cubicBezTo>
                    <a:pt x="18870" y="1359"/>
                    <a:pt x="19015" y="1558"/>
                    <a:pt x="18979" y="1776"/>
                  </a:cubicBezTo>
                  <a:lnTo>
                    <a:pt x="18979" y="1794"/>
                  </a:lnTo>
                  <a:cubicBezTo>
                    <a:pt x="18936" y="2006"/>
                    <a:pt x="18751" y="2125"/>
                    <a:pt x="18564" y="2125"/>
                  </a:cubicBezTo>
                  <a:cubicBezTo>
                    <a:pt x="18433" y="2125"/>
                    <a:pt x="18301" y="2066"/>
                    <a:pt x="18218" y="1939"/>
                  </a:cubicBezTo>
                  <a:cubicBezTo>
                    <a:pt x="18039" y="1645"/>
                    <a:pt x="18257" y="1292"/>
                    <a:pt x="18567" y="1292"/>
                  </a:cubicBezTo>
                  <a:close/>
                  <a:moveTo>
                    <a:pt x="1363" y="1378"/>
                  </a:moveTo>
                  <a:cubicBezTo>
                    <a:pt x="1522" y="1378"/>
                    <a:pt x="1679" y="1466"/>
                    <a:pt x="1739" y="1667"/>
                  </a:cubicBezTo>
                  <a:cubicBezTo>
                    <a:pt x="1793" y="1884"/>
                    <a:pt x="1648" y="2083"/>
                    <a:pt x="1449" y="2138"/>
                  </a:cubicBezTo>
                  <a:cubicBezTo>
                    <a:pt x="1415" y="2146"/>
                    <a:pt x="1381" y="2150"/>
                    <a:pt x="1348" y="2150"/>
                  </a:cubicBezTo>
                  <a:cubicBezTo>
                    <a:pt x="1167" y="2150"/>
                    <a:pt x="1003" y="2031"/>
                    <a:pt x="942" y="1848"/>
                  </a:cubicBezTo>
                  <a:cubicBezTo>
                    <a:pt x="899" y="1560"/>
                    <a:pt x="1133" y="1378"/>
                    <a:pt x="1363" y="1378"/>
                  </a:cubicBezTo>
                  <a:close/>
                  <a:moveTo>
                    <a:pt x="10105" y="1"/>
                  </a:moveTo>
                  <a:cubicBezTo>
                    <a:pt x="6705" y="1"/>
                    <a:pt x="3305" y="454"/>
                    <a:pt x="0" y="1359"/>
                  </a:cubicBezTo>
                  <a:lnTo>
                    <a:pt x="380" y="2753"/>
                  </a:lnTo>
                  <a:cubicBezTo>
                    <a:pt x="3559" y="1875"/>
                    <a:pt x="6832" y="1436"/>
                    <a:pt x="10105" y="1436"/>
                  </a:cubicBezTo>
                  <a:cubicBezTo>
                    <a:pt x="13379" y="1436"/>
                    <a:pt x="16652" y="1875"/>
                    <a:pt x="19830" y="2753"/>
                  </a:cubicBezTo>
                  <a:lnTo>
                    <a:pt x="20210" y="1359"/>
                  </a:lnTo>
                  <a:cubicBezTo>
                    <a:pt x="16905" y="454"/>
                    <a:pt x="13505" y="1"/>
                    <a:pt x="10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46"/>
          <p:cNvGrpSpPr/>
          <p:nvPr/>
        </p:nvGrpSpPr>
        <p:grpSpPr>
          <a:xfrm>
            <a:off x="4198163" y="2530218"/>
            <a:ext cx="747675" cy="392550"/>
            <a:chOff x="4044225" y="1866200"/>
            <a:chExt cx="747675" cy="392550"/>
          </a:xfrm>
        </p:grpSpPr>
        <p:sp>
          <p:nvSpPr>
            <p:cNvPr id="992" name="Google Shape;992;p46"/>
            <p:cNvSpPr/>
            <p:nvPr/>
          </p:nvSpPr>
          <p:spPr>
            <a:xfrm>
              <a:off x="4044225" y="1980300"/>
              <a:ext cx="747675" cy="221875"/>
            </a:xfrm>
            <a:custGeom>
              <a:avLst/>
              <a:gdLst/>
              <a:ahLst/>
              <a:cxnLst/>
              <a:rect l="l" t="t" r="r" b="b"/>
              <a:pathLst>
                <a:path w="29907" h="8875" extrusionOk="0">
                  <a:moveTo>
                    <a:pt x="7428" y="3893"/>
                  </a:moveTo>
                  <a:lnTo>
                    <a:pt x="7428" y="3893"/>
                  </a:lnTo>
                  <a:cubicBezTo>
                    <a:pt x="7429" y="3893"/>
                    <a:pt x="7429" y="3894"/>
                    <a:pt x="7429" y="3894"/>
                  </a:cubicBezTo>
                  <a:cubicBezTo>
                    <a:pt x="7429" y="3893"/>
                    <a:pt x="7429" y="3893"/>
                    <a:pt x="7428" y="3893"/>
                  </a:cubicBezTo>
                  <a:close/>
                  <a:moveTo>
                    <a:pt x="22478" y="3893"/>
                  </a:moveTo>
                  <a:lnTo>
                    <a:pt x="22478" y="3893"/>
                  </a:lnTo>
                  <a:cubicBezTo>
                    <a:pt x="22478" y="3893"/>
                    <a:pt x="22478" y="3894"/>
                    <a:pt x="22478" y="3894"/>
                  </a:cubicBezTo>
                  <a:cubicBezTo>
                    <a:pt x="22478" y="3894"/>
                    <a:pt x="22478" y="3893"/>
                    <a:pt x="22478" y="3893"/>
                  </a:cubicBezTo>
                  <a:close/>
                  <a:moveTo>
                    <a:pt x="14963" y="0"/>
                  </a:moveTo>
                  <a:cubicBezTo>
                    <a:pt x="14564" y="0"/>
                    <a:pt x="14166" y="0"/>
                    <a:pt x="13785" y="18"/>
                  </a:cubicBezTo>
                  <a:cubicBezTo>
                    <a:pt x="13822" y="18"/>
                    <a:pt x="15307" y="2101"/>
                    <a:pt x="12934" y="3350"/>
                  </a:cubicBezTo>
                  <a:cubicBezTo>
                    <a:pt x="12441" y="3629"/>
                    <a:pt x="11950" y="3738"/>
                    <a:pt x="11485" y="3738"/>
                  </a:cubicBezTo>
                  <a:cubicBezTo>
                    <a:pt x="9868" y="3738"/>
                    <a:pt x="8562" y="2427"/>
                    <a:pt x="8534" y="2427"/>
                  </a:cubicBezTo>
                  <a:cubicBezTo>
                    <a:pt x="8371" y="2517"/>
                    <a:pt x="8208" y="2608"/>
                    <a:pt x="8027" y="2698"/>
                  </a:cubicBezTo>
                  <a:cubicBezTo>
                    <a:pt x="8516" y="3405"/>
                    <a:pt x="8588" y="4509"/>
                    <a:pt x="8244" y="5125"/>
                  </a:cubicBezTo>
                  <a:cubicBezTo>
                    <a:pt x="7953" y="5609"/>
                    <a:pt x="7458" y="5876"/>
                    <a:pt x="6982" y="5876"/>
                  </a:cubicBezTo>
                  <a:cubicBezTo>
                    <a:pt x="6658" y="5876"/>
                    <a:pt x="6342" y="5752"/>
                    <a:pt x="6107" y="5487"/>
                  </a:cubicBezTo>
                  <a:cubicBezTo>
                    <a:pt x="5095" y="4334"/>
                    <a:pt x="7337" y="3893"/>
                    <a:pt x="7426" y="3893"/>
                  </a:cubicBezTo>
                  <a:cubicBezTo>
                    <a:pt x="7427" y="3893"/>
                    <a:pt x="7428" y="3893"/>
                    <a:pt x="7428" y="3893"/>
                  </a:cubicBezTo>
                  <a:lnTo>
                    <a:pt x="7428" y="3893"/>
                  </a:lnTo>
                  <a:cubicBezTo>
                    <a:pt x="7040" y="3604"/>
                    <a:pt x="6583" y="3462"/>
                    <a:pt x="6129" y="3462"/>
                  </a:cubicBezTo>
                  <a:cubicBezTo>
                    <a:pt x="5589" y="3462"/>
                    <a:pt x="5053" y="3663"/>
                    <a:pt x="4640" y="4057"/>
                  </a:cubicBezTo>
                  <a:cubicBezTo>
                    <a:pt x="3793" y="3421"/>
                    <a:pt x="2872" y="3231"/>
                    <a:pt x="2077" y="3231"/>
                  </a:cubicBezTo>
                  <a:cubicBezTo>
                    <a:pt x="901" y="3231"/>
                    <a:pt x="1" y="3647"/>
                    <a:pt x="22" y="3658"/>
                  </a:cubicBezTo>
                  <a:cubicBezTo>
                    <a:pt x="4844" y="4810"/>
                    <a:pt x="6627" y="8874"/>
                    <a:pt x="6650" y="8874"/>
                  </a:cubicBezTo>
                  <a:cubicBezTo>
                    <a:pt x="6650" y="8874"/>
                    <a:pt x="6650" y="8874"/>
                    <a:pt x="6650" y="8874"/>
                  </a:cubicBezTo>
                  <a:cubicBezTo>
                    <a:pt x="9394" y="8349"/>
                    <a:pt x="12174" y="8086"/>
                    <a:pt x="14953" y="8086"/>
                  </a:cubicBezTo>
                  <a:cubicBezTo>
                    <a:pt x="17733" y="8086"/>
                    <a:pt x="20513" y="8349"/>
                    <a:pt x="23257" y="8874"/>
                  </a:cubicBezTo>
                  <a:cubicBezTo>
                    <a:pt x="23257" y="8874"/>
                    <a:pt x="23257" y="8874"/>
                    <a:pt x="23257" y="8874"/>
                  </a:cubicBezTo>
                  <a:cubicBezTo>
                    <a:pt x="23280" y="8874"/>
                    <a:pt x="25063" y="4792"/>
                    <a:pt x="29885" y="3658"/>
                  </a:cubicBezTo>
                  <a:cubicBezTo>
                    <a:pt x="29906" y="3647"/>
                    <a:pt x="29006" y="3231"/>
                    <a:pt x="27830" y="3231"/>
                  </a:cubicBezTo>
                  <a:cubicBezTo>
                    <a:pt x="27035" y="3231"/>
                    <a:pt x="26114" y="3421"/>
                    <a:pt x="25267" y="4057"/>
                  </a:cubicBezTo>
                  <a:cubicBezTo>
                    <a:pt x="24854" y="3663"/>
                    <a:pt x="24312" y="3462"/>
                    <a:pt x="23770" y="3462"/>
                  </a:cubicBezTo>
                  <a:cubicBezTo>
                    <a:pt x="23315" y="3462"/>
                    <a:pt x="22859" y="3604"/>
                    <a:pt x="22478" y="3893"/>
                  </a:cubicBezTo>
                  <a:lnTo>
                    <a:pt x="22478" y="3893"/>
                  </a:lnTo>
                  <a:cubicBezTo>
                    <a:pt x="22479" y="3893"/>
                    <a:pt x="22480" y="3893"/>
                    <a:pt x="22481" y="3893"/>
                  </a:cubicBezTo>
                  <a:cubicBezTo>
                    <a:pt x="22570" y="3893"/>
                    <a:pt x="24812" y="4334"/>
                    <a:pt x="23800" y="5487"/>
                  </a:cubicBezTo>
                  <a:cubicBezTo>
                    <a:pt x="23565" y="5752"/>
                    <a:pt x="23249" y="5876"/>
                    <a:pt x="22926" y="5876"/>
                  </a:cubicBezTo>
                  <a:cubicBezTo>
                    <a:pt x="22452" y="5876"/>
                    <a:pt x="21961" y="5609"/>
                    <a:pt x="21681" y="5125"/>
                  </a:cubicBezTo>
                  <a:cubicBezTo>
                    <a:pt x="21319" y="4509"/>
                    <a:pt x="21391" y="3405"/>
                    <a:pt x="21880" y="2698"/>
                  </a:cubicBezTo>
                  <a:lnTo>
                    <a:pt x="21373" y="2427"/>
                  </a:lnTo>
                  <a:cubicBezTo>
                    <a:pt x="21345" y="2427"/>
                    <a:pt x="20039" y="3738"/>
                    <a:pt x="18422" y="3738"/>
                  </a:cubicBezTo>
                  <a:cubicBezTo>
                    <a:pt x="17957" y="3738"/>
                    <a:pt x="17466" y="3629"/>
                    <a:pt x="16973" y="3350"/>
                  </a:cubicBezTo>
                  <a:cubicBezTo>
                    <a:pt x="14600" y="2101"/>
                    <a:pt x="16085" y="18"/>
                    <a:pt x="16122" y="18"/>
                  </a:cubicBezTo>
                  <a:cubicBezTo>
                    <a:pt x="15723" y="18"/>
                    <a:pt x="15343" y="0"/>
                    <a:pt x="14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6"/>
            <p:cNvSpPr/>
            <p:nvPr/>
          </p:nvSpPr>
          <p:spPr>
            <a:xfrm>
              <a:off x="4223150" y="2013975"/>
              <a:ext cx="45750" cy="35925"/>
            </a:xfrm>
            <a:custGeom>
              <a:avLst/>
              <a:gdLst/>
              <a:ahLst/>
              <a:cxnLst/>
              <a:rect l="l" t="t" r="r" b="b"/>
              <a:pathLst>
                <a:path w="1830" h="1437" extrusionOk="0">
                  <a:moveTo>
                    <a:pt x="966" y="0"/>
                  </a:moveTo>
                  <a:cubicBezTo>
                    <a:pt x="916" y="0"/>
                    <a:pt x="866" y="4"/>
                    <a:pt x="815" y="11"/>
                  </a:cubicBezTo>
                  <a:cubicBezTo>
                    <a:pt x="326" y="84"/>
                    <a:pt x="0" y="464"/>
                    <a:pt x="55" y="844"/>
                  </a:cubicBezTo>
                  <a:cubicBezTo>
                    <a:pt x="103" y="1197"/>
                    <a:pt x="449" y="1436"/>
                    <a:pt x="854" y="1436"/>
                  </a:cubicBezTo>
                  <a:cubicBezTo>
                    <a:pt x="907" y="1436"/>
                    <a:pt x="960" y="1432"/>
                    <a:pt x="1014" y="1424"/>
                  </a:cubicBezTo>
                  <a:cubicBezTo>
                    <a:pt x="1485" y="1370"/>
                    <a:pt x="1829" y="1007"/>
                    <a:pt x="1775" y="609"/>
                  </a:cubicBezTo>
                  <a:cubicBezTo>
                    <a:pt x="1743" y="268"/>
                    <a:pt x="1390" y="0"/>
                    <a:pt x="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6"/>
            <p:cNvSpPr/>
            <p:nvPr/>
          </p:nvSpPr>
          <p:spPr>
            <a:xfrm>
              <a:off x="4567225" y="2014075"/>
              <a:ext cx="46200" cy="35825"/>
            </a:xfrm>
            <a:custGeom>
              <a:avLst/>
              <a:gdLst/>
              <a:ahLst/>
              <a:cxnLst/>
              <a:rect l="l" t="t" r="r" b="b"/>
              <a:pathLst>
                <a:path w="1848" h="1433" extrusionOk="0">
                  <a:moveTo>
                    <a:pt x="884" y="0"/>
                  </a:moveTo>
                  <a:cubicBezTo>
                    <a:pt x="450" y="0"/>
                    <a:pt x="88" y="243"/>
                    <a:pt x="55" y="605"/>
                  </a:cubicBezTo>
                  <a:cubicBezTo>
                    <a:pt x="1" y="1003"/>
                    <a:pt x="345" y="1366"/>
                    <a:pt x="815" y="1420"/>
                  </a:cubicBezTo>
                  <a:cubicBezTo>
                    <a:pt x="870" y="1428"/>
                    <a:pt x="923" y="1432"/>
                    <a:pt x="976" y="1432"/>
                  </a:cubicBezTo>
                  <a:cubicBezTo>
                    <a:pt x="1381" y="1432"/>
                    <a:pt x="1727" y="1193"/>
                    <a:pt x="1775" y="840"/>
                  </a:cubicBezTo>
                  <a:cubicBezTo>
                    <a:pt x="1848" y="460"/>
                    <a:pt x="1486" y="80"/>
                    <a:pt x="1015" y="7"/>
                  </a:cubicBezTo>
                  <a:cubicBezTo>
                    <a:pt x="970" y="2"/>
                    <a:pt x="927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4430500" y="1955375"/>
              <a:ext cx="66125" cy="51675"/>
            </a:xfrm>
            <a:custGeom>
              <a:avLst/>
              <a:gdLst/>
              <a:ahLst/>
              <a:cxnLst/>
              <a:rect l="l" t="t" r="r" b="b"/>
              <a:pathLst>
                <a:path w="2645" h="2067" extrusionOk="0">
                  <a:moveTo>
                    <a:pt x="1298" y="1"/>
                  </a:moveTo>
                  <a:cubicBezTo>
                    <a:pt x="575" y="1"/>
                    <a:pt x="0" y="447"/>
                    <a:pt x="0" y="997"/>
                  </a:cubicBezTo>
                  <a:cubicBezTo>
                    <a:pt x="0" y="1577"/>
                    <a:pt x="562" y="2029"/>
                    <a:pt x="1268" y="2066"/>
                  </a:cubicBezTo>
                  <a:cubicBezTo>
                    <a:pt x="1283" y="2066"/>
                    <a:pt x="1298" y="2066"/>
                    <a:pt x="1312" y="2066"/>
                  </a:cubicBezTo>
                  <a:cubicBezTo>
                    <a:pt x="1999" y="2066"/>
                    <a:pt x="2573" y="1655"/>
                    <a:pt x="2608" y="1106"/>
                  </a:cubicBezTo>
                  <a:cubicBezTo>
                    <a:pt x="2644" y="526"/>
                    <a:pt x="2083" y="37"/>
                    <a:pt x="1341" y="1"/>
                  </a:cubicBezTo>
                  <a:cubicBezTo>
                    <a:pt x="1326" y="1"/>
                    <a:pt x="1312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6"/>
            <p:cNvSpPr/>
            <p:nvPr/>
          </p:nvSpPr>
          <p:spPr>
            <a:xfrm>
              <a:off x="4339500" y="1955375"/>
              <a:ext cx="66125" cy="51675"/>
            </a:xfrm>
            <a:custGeom>
              <a:avLst/>
              <a:gdLst/>
              <a:ahLst/>
              <a:cxnLst/>
              <a:rect l="l" t="t" r="r" b="b"/>
              <a:pathLst>
                <a:path w="2645" h="2067" extrusionOk="0">
                  <a:moveTo>
                    <a:pt x="1346" y="1"/>
                  </a:moveTo>
                  <a:cubicBezTo>
                    <a:pt x="1332" y="1"/>
                    <a:pt x="1318" y="1"/>
                    <a:pt x="1304" y="1"/>
                  </a:cubicBezTo>
                  <a:cubicBezTo>
                    <a:pt x="580" y="37"/>
                    <a:pt x="0" y="526"/>
                    <a:pt x="37" y="1106"/>
                  </a:cubicBezTo>
                  <a:cubicBezTo>
                    <a:pt x="72" y="1655"/>
                    <a:pt x="646" y="2066"/>
                    <a:pt x="1332" y="2066"/>
                  </a:cubicBezTo>
                  <a:cubicBezTo>
                    <a:pt x="1347" y="2066"/>
                    <a:pt x="1362" y="2066"/>
                    <a:pt x="1377" y="2066"/>
                  </a:cubicBezTo>
                  <a:cubicBezTo>
                    <a:pt x="2083" y="2047"/>
                    <a:pt x="2644" y="1577"/>
                    <a:pt x="2644" y="1015"/>
                  </a:cubicBezTo>
                  <a:cubicBezTo>
                    <a:pt x="2644" y="464"/>
                    <a:pt x="2069" y="1"/>
                    <a:pt x="1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6"/>
            <p:cNvSpPr/>
            <p:nvPr/>
          </p:nvSpPr>
          <p:spPr>
            <a:xfrm>
              <a:off x="4379350" y="1866200"/>
              <a:ext cx="76975" cy="121375"/>
            </a:xfrm>
            <a:custGeom>
              <a:avLst/>
              <a:gdLst/>
              <a:ahLst/>
              <a:cxnLst/>
              <a:rect l="l" t="t" r="r" b="b"/>
              <a:pathLst>
                <a:path w="3079" h="4855" extrusionOk="0">
                  <a:moveTo>
                    <a:pt x="1539" y="1"/>
                  </a:moveTo>
                  <a:cubicBezTo>
                    <a:pt x="1521" y="1"/>
                    <a:pt x="0" y="1576"/>
                    <a:pt x="73" y="3025"/>
                  </a:cubicBezTo>
                  <a:cubicBezTo>
                    <a:pt x="108" y="4273"/>
                    <a:pt x="1496" y="4854"/>
                    <a:pt x="1538" y="4854"/>
                  </a:cubicBezTo>
                  <a:cubicBezTo>
                    <a:pt x="1539" y="4854"/>
                    <a:pt x="1539" y="4854"/>
                    <a:pt x="1539" y="4854"/>
                  </a:cubicBezTo>
                  <a:cubicBezTo>
                    <a:pt x="1539" y="4836"/>
                    <a:pt x="2970" y="4311"/>
                    <a:pt x="3024" y="3025"/>
                  </a:cubicBezTo>
                  <a:cubicBezTo>
                    <a:pt x="3079" y="1576"/>
                    <a:pt x="1558" y="1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6"/>
            <p:cNvSpPr/>
            <p:nvPr/>
          </p:nvSpPr>
          <p:spPr>
            <a:xfrm>
              <a:off x="4213175" y="2196475"/>
              <a:ext cx="409775" cy="62275"/>
            </a:xfrm>
            <a:custGeom>
              <a:avLst/>
              <a:gdLst/>
              <a:ahLst/>
              <a:cxnLst/>
              <a:rect l="l" t="t" r="r" b="b"/>
              <a:pathLst>
                <a:path w="16391" h="2491" extrusionOk="0">
                  <a:moveTo>
                    <a:pt x="8212" y="496"/>
                  </a:moveTo>
                  <a:cubicBezTo>
                    <a:pt x="8403" y="496"/>
                    <a:pt x="8585" y="646"/>
                    <a:pt x="8585" y="879"/>
                  </a:cubicBezTo>
                  <a:cubicBezTo>
                    <a:pt x="8567" y="1078"/>
                    <a:pt x="8404" y="1241"/>
                    <a:pt x="8205" y="1241"/>
                  </a:cubicBezTo>
                  <a:cubicBezTo>
                    <a:pt x="7860" y="1241"/>
                    <a:pt x="7716" y="824"/>
                    <a:pt x="7951" y="607"/>
                  </a:cubicBezTo>
                  <a:cubicBezTo>
                    <a:pt x="8027" y="531"/>
                    <a:pt x="8121" y="496"/>
                    <a:pt x="8212" y="496"/>
                  </a:cubicBezTo>
                  <a:close/>
                  <a:moveTo>
                    <a:pt x="6459" y="532"/>
                  </a:moveTo>
                  <a:cubicBezTo>
                    <a:pt x="6650" y="532"/>
                    <a:pt x="6834" y="677"/>
                    <a:pt x="6846" y="897"/>
                  </a:cubicBezTo>
                  <a:cubicBezTo>
                    <a:pt x="6846" y="1096"/>
                    <a:pt x="6683" y="1277"/>
                    <a:pt x="6466" y="1277"/>
                  </a:cubicBezTo>
                  <a:cubicBezTo>
                    <a:pt x="6140" y="1277"/>
                    <a:pt x="5977" y="879"/>
                    <a:pt x="6194" y="643"/>
                  </a:cubicBezTo>
                  <a:cubicBezTo>
                    <a:pt x="6271" y="566"/>
                    <a:pt x="6366" y="532"/>
                    <a:pt x="6459" y="532"/>
                  </a:cubicBezTo>
                  <a:close/>
                  <a:moveTo>
                    <a:pt x="9938" y="531"/>
                  </a:moveTo>
                  <a:cubicBezTo>
                    <a:pt x="10137" y="531"/>
                    <a:pt x="10323" y="692"/>
                    <a:pt x="10323" y="933"/>
                  </a:cubicBezTo>
                  <a:cubicBezTo>
                    <a:pt x="10306" y="1122"/>
                    <a:pt x="10142" y="1278"/>
                    <a:pt x="9955" y="1278"/>
                  </a:cubicBezTo>
                  <a:cubicBezTo>
                    <a:pt x="9945" y="1278"/>
                    <a:pt x="9935" y="1278"/>
                    <a:pt x="9925" y="1277"/>
                  </a:cubicBezTo>
                  <a:cubicBezTo>
                    <a:pt x="9581" y="1259"/>
                    <a:pt x="9454" y="842"/>
                    <a:pt x="9690" y="625"/>
                  </a:cubicBezTo>
                  <a:cubicBezTo>
                    <a:pt x="9765" y="560"/>
                    <a:pt x="9853" y="531"/>
                    <a:pt x="9938" y="531"/>
                  </a:cubicBezTo>
                  <a:close/>
                  <a:moveTo>
                    <a:pt x="4733" y="641"/>
                  </a:moveTo>
                  <a:cubicBezTo>
                    <a:pt x="4917" y="641"/>
                    <a:pt x="5096" y="776"/>
                    <a:pt x="5108" y="987"/>
                  </a:cubicBezTo>
                  <a:cubicBezTo>
                    <a:pt x="5126" y="1187"/>
                    <a:pt x="4963" y="1368"/>
                    <a:pt x="4746" y="1386"/>
                  </a:cubicBezTo>
                  <a:cubicBezTo>
                    <a:pt x="4738" y="1386"/>
                    <a:pt x="4731" y="1386"/>
                    <a:pt x="4724" y="1386"/>
                  </a:cubicBezTo>
                  <a:cubicBezTo>
                    <a:pt x="4412" y="1386"/>
                    <a:pt x="4243" y="1000"/>
                    <a:pt x="4456" y="770"/>
                  </a:cubicBezTo>
                  <a:cubicBezTo>
                    <a:pt x="4532" y="681"/>
                    <a:pt x="4634" y="641"/>
                    <a:pt x="4733" y="641"/>
                  </a:cubicBezTo>
                  <a:close/>
                  <a:moveTo>
                    <a:pt x="11674" y="636"/>
                  </a:moveTo>
                  <a:cubicBezTo>
                    <a:pt x="11878" y="636"/>
                    <a:pt x="12070" y="806"/>
                    <a:pt x="12044" y="1042"/>
                  </a:cubicBezTo>
                  <a:cubicBezTo>
                    <a:pt x="12027" y="1247"/>
                    <a:pt x="11864" y="1387"/>
                    <a:pt x="11679" y="1387"/>
                  </a:cubicBezTo>
                  <a:cubicBezTo>
                    <a:pt x="11668" y="1387"/>
                    <a:pt x="11657" y="1387"/>
                    <a:pt x="11645" y="1386"/>
                  </a:cubicBezTo>
                  <a:cubicBezTo>
                    <a:pt x="11301" y="1350"/>
                    <a:pt x="11193" y="933"/>
                    <a:pt x="11446" y="716"/>
                  </a:cubicBezTo>
                  <a:cubicBezTo>
                    <a:pt x="11516" y="661"/>
                    <a:pt x="11596" y="636"/>
                    <a:pt x="11674" y="636"/>
                  </a:cubicBezTo>
                  <a:close/>
                  <a:moveTo>
                    <a:pt x="2993" y="817"/>
                  </a:moveTo>
                  <a:cubicBezTo>
                    <a:pt x="3170" y="817"/>
                    <a:pt x="3346" y="943"/>
                    <a:pt x="3369" y="1150"/>
                  </a:cubicBezTo>
                  <a:cubicBezTo>
                    <a:pt x="3406" y="1350"/>
                    <a:pt x="3243" y="1531"/>
                    <a:pt x="3043" y="1567"/>
                  </a:cubicBezTo>
                  <a:cubicBezTo>
                    <a:pt x="3036" y="1567"/>
                    <a:pt x="3028" y="1567"/>
                    <a:pt x="3021" y="1567"/>
                  </a:cubicBezTo>
                  <a:cubicBezTo>
                    <a:pt x="2708" y="1567"/>
                    <a:pt x="2505" y="1199"/>
                    <a:pt x="2717" y="951"/>
                  </a:cubicBezTo>
                  <a:cubicBezTo>
                    <a:pt x="2790" y="859"/>
                    <a:pt x="2892" y="817"/>
                    <a:pt x="2993" y="817"/>
                  </a:cubicBezTo>
                  <a:close/>
                  <a:moveTo>
                    <a:pt x="13377" y="819"/>
                  </a:moveTo>
                  <a:cubicBezTo>
                    <a:pt x="13397" y="819"/>
                    <a:pt x="13418" y="821"/>
                    <a:pt x="13438" y="824"/>
                  </a:cubicBezTo>
                  <a:cubicBezTo>
                    <a:pt x="13935" y="859"/>
                    <a:pt x="13881" y="1574"/>
                    <a:pt x="13428" y="1574"/>
                  </a:cubicBezTo>
                  <a:cubicBezTo>
                    <a:pt x="13403" y="1574"/>
                    <a:pt x="13376" y="1572"/>
                    <a:pt x="13348" y="1567"/>
                  </a:cubicBezTo>
                  <a:cubicBezTo>
                    <a:pt x="13148" y="1531"/>
                    <a:pt x="12985" y="1350"/>
                    <a:pt x="13022" y="1150"/>
                  </a:cubicBezTo>
                  <a:cubicBezTo>
                    <a:pt x="13038" y="955"/>
                    <a:pt x="13200" y="819"/>
                    <a:pt x="13377" y="819"/>
                  </a:cubicBezTo>
                  <a:close/>
                  <a:moveTo>
                    <a:pt x="1275" y="1060"/>
                  </a:moveTo>
                  <a:cubicBezTo>
                    <a:pt x="1447" y="1060"/>
                    <a:pt x="1616" y="1175"/>
                    <a:pt x="1649" y="1386"/>
                  </a:cubicBezTo>
                  <a:cubicBezTo>
                    <a:pt x="1685" y="1585"/>
                    <a:pt x="1540" y="1766"/>
                    <a:pt x="1323" y="1802"/>
                  </a:cubicBezTo>
                  <a:cubicBezTo>
                    <a:pt x="1302" y="1806"/>
                    <a:pt x="1281" y="1808"/>
                    <a:pt x="1261" y="1808"/>
                  </a:cubicBezTo>
                  <a:cubicBezTo>
                    <a:pt x="970" y="1808"/>
                    <a:pt x="793" y="1459"/>
                    <a:pt x="979" y="1205"/>
                  </a:cubicBezTo>
                  <a:cubicBezTo>
                    <a:pt x="1056" y="1106"/>
                    <a:pt x="1166" y="1060"/>
                    <a:pt x="1275" y="1060"/>
                  </a:cubicBezTo>
                  <a:close/>
                  <a:moveTo>
                    <a:pt x="15136" y="1067"/>
                  </a:moveTo>
                  <a:cubicBezTo>
                    <a:pt x="15350" y="1067"/>
                    <a:pt x="15543" y="1250"/>
                    <a:pt x="15503" y="1494"/>
                  </a:cubicBezTo>
                  <a:cubicBezTo>
                    <a:pt x="15471" y="1687"/>
                    <a:pt x="15311" y="1808"/>
                    <a:pt x="15136" y="1808"/>
                  </a:cubicBezTo>
                  <a:cubicBezTo>
                    <a:pt x="15113" y="1808"/>
                    <a:pt x="15091" y="1806"/>
                    <a:pt x="15068" y="1802"/>
                  </a:cubicBezTo>
                  <a:cubicBezTo>
                    <a:pt x="14742" y="1748"/>
                    <a:pt x="14652" y="1313"/>
                    <a:pt x="14923" y="1132"/>
                  </a:cubicBezTo>
                  <a:cubicBezTo>
                    <a:pt x="14991" y="1087"/>
                    <a:pt x="15065" y="1067"/>
                    <a:pt x="15136" y="1067"/>
                  </a:cubicBezTo>
                  <a:close/>
                  <a:moveTo>
                    <a:pt x="8195" y="0"/>
                  </a:moveTo>
                  <a:cubicBezTo>
                    <a:pt x="5452" y="0"/>
                    <a:pt x="2708" y="263"/>
                    <a:pt x="1" y="788"/>
                  </a:cubicBezTo>
                  <a:lnTo>
                    <a:pt x="327" y="2490"/>
                  </a:lnTo>
                  <a:cubicBezTo>
                    <a:pt x="2926" y="1992"/>
                    <a:pt x="5561" y="1743"/>
                    <a:pt x="8195" y="1743"/>
                  </a:cubicBezTo>
                  <a:cubicBezTo>
                    <a:pt x="10830" y="1743"/>
                    <a:pt x="13465" y="1992"/>
                    <a:pt x="16064" y="2490"/>
                  </a:cubicBezTo>
                  <a:lnTo>
                    <a:pt x="16390" y="788"/>
                  </a:lnTo>
                  <a:cubicBezTo>
                    <a:pt x="13683" y="263"/>
                    <a:pt x="10939" y="0"/>
                    <a:pt x="8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46"/>
          <p:cNvGrpSpPr/>
          <p:nvPr/>
        </p:nvGrpSpPr>
        <p:grpSpPr>
          <a:xfrm>
            <a:off x="6949963" y="1936123"/>
            <a:ext cx="611675" cy="300300"/>
            <a:chOff x="6969475" y="1881838"/>
            <a:chExt cx="611675" cy="300300"/>
          </a:xfrm>
        </p:grpSpPr>
        <p:sp>
          <p:nvSpPr>
            <p:cNvPr id="1000" name="Google Shape;1000;p46"/>
            <p:cNvSpPr/>
            <p:nvPr/>
          </p:nvSpPr>
          <p:spPr>
            <a:xfrm>
              <a:off x="6969475" y="1881838"/>
              <a:ext cx="611675" cy="253225"/>
            </a:xfrm>
            <a:custGeom>
              <a:avLst/>
              <a:gdLst/>
              <a:ahLst/>
              <a:cxnLst/>
              <a:rect l="l" t="t" r="r" b="b"/>
              <a:pathLst>
                <a:path w="24467" h="10129" extrusionOk="0">
                  <a:moveTo>
                    <a:pt x="12233" y="0"/>
                  </a:moveTo>
                  <a:cubicBezTo>
                    <a:pt x="11663" y="0"/>
                    <a:pt x="11092" y="14"/>
                    <a:pt x="10522" y="41"/>
                  </a:cubicBezTo>
                  <a:cubicBezTo>
                    <a:pt x="11373" y="675"/>
                    <a:pt x="11844" y="1454"/>
                    <a:pt x="11916" y="2250"/>
                  </a:cubicBezTo>
                  <a:cubicBezTo>
                    <a:pt x="10812" y="2214"/>
                    <a:pt x="9725" y="1961"/>
                    <a:pt x="8711" y="1526"/>
                  </a:cubicBezTo>
                  <a:lnTo>
                    <a:pt x="8711" y="1526"/>
                  </a:lnTo>
                  <a:cubicBezTo>
                    <a:pt x="8783" y="2287"/>
                    <a:pt x="8874" y="3047"/>
                    <a:pt x="8964" y="3826"/>
                  </a:cubicBezTo>
                  <a:cubicBezTo>
                    <a:pt x="9815" y="3156"/>
                    <a:pt x="10848" y="2776"/>
                    <a:pt x="11916" y="2721"/>
                  </a:cubicBezTo>
                  <a:lnTo>
                    <a:pt x="11916" y="2721"/>
                  </a:lnTo>
                  <a:cubicBezTo>
                    <a:pt x="11862" y="3518"/>
                    <a:pt x="11427" y="4279"/>
                    <a:pt x="10775" y="5003"/>
                  </a:cubicBezTo>
                  <a:cubicBezTo>
                    <a:pt x="10196" y="5420"/>
                    <a:pt x="9526" y="5673"/>
                    <a:pt x="8838" y="5746"/>
                  </a:cubicBezTo>
                  <a:cubicBezTo>
                    <a:pt x="8769" y="5755"/>
                    <a:pt x="8701" y="5759"/>
                    <a:pt x="8632" y="5759"/>
                  </a:cubicBezTo>
                  <a:cubicBezTo>
                    <a:pt x="8010" y="5759"/>
                    <a:pt x="7386" y="5416"/>
                    <a:pt x="6864" y="5220"/>
                  </a:cubicBezTo>
                  <a:cubicBezTo>
                    <a:pt x="6411" y="5637"/>
                    <a:pt x="5904" y="6271"/>
                    <a:pt x="5234" y="6434"/>
                  </a:cubicBezTo>
                  <a:cubicBezTo>
                    <a:pt x="4908" y="6524"/>
                    <a:pt x="4573" y="6570"/>
                    <a:pt x="4238" y="6570"/>
                  </a:cubicBezTo>
                  <a:cubicBezTo>
                    <a:pt x="3903" y="6570"/>
                    <a:pt x="3568" y="6524"/>
                    <a:pt x="3242" y="6434"/>
                  </a:cubicBezTo>
                  <a:cubicBezTo>
                    <a:pt x="2372" y="6017"/>
                    <a:pt x="1684" y="5474"/>
                    <a:pt x="1322" y="4731"/>
                  </a:cubicBezTo>
                  <a:cubicBezTo>
                    <a:pt x="1867" y="4550"/>
                    <a:pt x="2437" y="4459"/>
                    <a:pt x="3008" y="4459"/>
                  </a:cubicBezTo>
                  <a:cubicBezTo>
                    <a:pt x="3519" y="4459"/>
                    <a:pt x="4032" y="4532"/>
                    <a:pt x="4528" y="4677"/>
                  </a:cubicBezTo>
                  <a:cubicBezTo>
                    <a:pt x="4310" y="3917"/>
                    <a:pt x="4111" y="3174"/>
                    <a:pt x="3912" y="2432"/>
                  </a:cubicBezTo>
                  <a:cubicBezTo>
                    <a:pt x="3115" y="3228"/>
                    <a:pt x="2191" y="3862"/>
                    <a:pt x="1159" y="4315"/>
                  </a:cubicBezTo>
                  <a:cubicBezTo>
                    <a:pt x="942" y="3536"/>
                    <a:pt x="1105" y="2649"/>
                    <a:pt x="1666" y="1725"/>
                  </a:cubicBezTo>
                  <a:lnTo>
                    <a:pt x="1666" y="1725"/>
                  </a:lnTo>
                  <a:cubicBezTo>
                    <a:pt x="1105" y="1924"/>
                    <a:pt x="562" y="2124"/>
                    <a:pt x="0" y="2341"/>
                  </a:cubicBezTo>
                  <a:lnTo>
                    <a:pt x="1829" y="6959"/>
                  </a:lnTo>
                  <a:lnTo>
                    <a:pt x="3097" y="10128"/>
                  </a:lnTo>
                  <a:cubicBezTo>
                    <a:pt x="3477" y="9983"/>
                    <a:pt x="3857" y="9838"/>
                    <a:pt x="4238" y="9712"/>
                  </a:cubicBezTo>
                  <a:cubicBezTo>
                    <a:pt x="6827" y="8824"/>
                    <a:pt x="9530" y="8380"/>
                    <a:pt x="12233" y="8380"/>
                  </a:cubicBezTo>
                  <a:cubicBezTo>
                    <a:pt x="14936" y="8380"/>
                    <a:pt x="17639" y="8824"/>
                    <a:pt x="20228" y="9712"/>
                  </a:cubicBezTo>
                  <a:cubicBezTo>
                    <a:pt x="20609" y="9838"/>
                    <a:pt x="21007" y="9983"/>
                    <a:pt x="21387" y="10128"/>
                  </a:cubicBezTo>
                  <a:lnTo>
                    <a:pt x="22637" y="6959"/>
                  </a:lnTo>
                  <a:cubicBezTo>
                    <a:pt x="23253" y="5420"/>
                    <a:pt x="23850" y="3880"/>
                    <a:pt x="24466" y="2341"/>
                  </a:cubicBezTo>
                  <a:cubicBezTo>
                    <a:pt x="23923" y="2106"/>
                    <a:pt x="23380" y="1906"/>
                    <a:pt x="22836" y="1725"/>
                  </a:cubicBezTo>
                  <a:lnTo>
                    <a:pt x="22836" y="1725"/>
                  </a:lnTo>
                  <a:cubicBezTo>
                    <a:pt x="23398" y="2631"/>
                    <a:pt x="23561" y="3518"/>
                    <a:pt x="23325" y="4297"/>
                  </a:cubicBezTo>
                  <a:cubicBezTo>
                    <a:pt x="22311" y="3844"/>
                    <a:pt x="21369" y="3210"/>
                    <a:pt x="20573" y="2432"/>
                  </a:cubicBezTo>
                  <a:lnTo>
                    <a:pt x="19975" y="4659"/>
                  </a:lnTo>
                  <a:cubicBezTo>
                    <a:pt x="20456" y="4518"/>
                    <a:pt x="20949" y="4449"/>
                    <a:pt x="21441" y="4449"/>
                  </a:cubicBezTo>
                  <a:cubicBezTo>
                    <a:pt x="22023" y="4449"/>
                    <a:pt x="22603" y="4545"/>
                    <a:pt x="23162" y="4731"/>
                  </a:cubicBezTo>
                  <a:cubicBezTo>
                    <a:pt x="22818" y="5456"/>
                    <a:pt x="22166" y="6017"/>
                    <a:pt x="21279" y="6434"/>
                  </a:cubicBezTo>
                  <a:cubicBezTo>
                    <a:pt x="20944" y="6524"/>
                    <a:pt x="20600" y="6570"/>
                    <a:pt x="20256" y="6570"/>
                  </a:cubicBezTo>
                  <a:cubicBezTo>
                    <a:pt x="19912" y="6570"/>
                    <a:pt x="19567" y="6524"/>
                    <a:pt x="19232" y="6434"/>
                  </a:cubicBezTo>
                  <a:cubicBezTo>
                    <a:pt x="18562" y="6271"/>
                    <a:pt x="18055" y="5637"/>
                    <a:pt x="17603" y="5220"/>
                  </a:cubicBezTo>
                  <a:cubicBezTo>
                    <a:pt x="17081" y="5416"/>
                    <a:pt x="16456" y="5759"/>
                    <a:pt x="15847" y="5759"/>
                  </a:cubicBezTo>
                  <a:cubicBezTo>
                    <a:pt x="15780" y="5759"/>
                    <a:pt x="15713" y="5755"/>
                    <a:pt x="15647" y="5746"/>
                  </a:cubicBezTo>
                  <a:cubicBezTo>
                    <a:pt x="14940" y="5673"/>
                    <a:pt x="14270" y="5420"/>
                    <a:pt x="13691" y="5003"/>
                  </a:cubicBezTo>
                  <a:cubicBezTo>
                    <a:pt x="13039" y="4279"/>
                    <a:pt x="12622" y="3518"/>
                    <a:pt x="12550" y="2721"/>
                  </a:cubicBezTo>
                  <a:lnTo>
                    <a:pt x="12550" y="2721"/>
                  </a:lnTo>
                  <a:cubicBezTo>
                    <a:pt x="13618" y="2776"/>
                    <a:pt x="14651" y="3156"/>
                    <a:pt x="15502" y="3826"/>
                  </a:cubicBezTo>
                  <a:lnTo>
                    <a:pt x="15774" y="1526"/>
                  </a:lnTo>
                  <a:lnTo>
                    <a:pt x="15774" y="1526"/>
                  </a:lnTo>
                  <a:cubicBezTo>
                    <a:pt x="14741" y="1961"/>
                    <a:pt x="13655" y="2214"/>
                    <a:pt x="12550" y="2250"/>
                  </a:cubicBezTo>
                  <a:cubicBezTo>
                    <a:pt x="12641" y="1454"/>
                    <a:pt x="13111" y="675"/>
                    <a:pt x="13944" y="41"/>
                  </a:cubicBezTo>
                  <a:cubicBezTo>
                    <a:pt x="13374" y="14"/>
                    <a:pt x="12804" y="0"/>
                    <a:pt x="1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7052325" y="2106613"/>
              <a:ext cx="445975" cy="75525"/>
            </a:xfrm>
            <a:custGeom>
              <a:avLst/>
              <a:gdLst/>
              <a:ahLst/>
              <a:cxnLst/>
              <a:rect l="l" t="t" r="r" b="b"/>
              <a:pathLst>
                <a:path w="17839" h="3021" extrusionOk="0">
                  <a:moveTo>
                    <a:pt x="8225" y="417"/>
                  </a:moveTo>
                  <a:cubicBezTo>
                    <a:pt x="8378" y="417"/>
                    <a:pt x="8530" y="517"/>
                    <a:pt x="8548" y="721"/>
                  </a:cubicBezTo>
                  <a:cubicBezTo>
                    <a:pt x="8548" y="884"/>
                    <a:pt x="8403" y="1028"/>
                    <a:pt x="8222" y="1028"/>
                  </a:cubicBezTo>
                  <a:lnTo>
                    <a:pt x="8240" y="1028"/>
                  </a:lnTo>
                  <a:cubicBezTo>
                    <a:pt x="8230" y="1029"/>
                    <a:pt x="8219" y="1030"/>
                    <a:pt x="8209" y="1030"/>
                  </a:cubicBezTo>
                  <a:cubicBezTo>
                    <a:pt x="8041" y="1030"/>
                    <a:pt x="7896" y="892"/>
                    <a:pt x="7896" y="739"/>
                  </a:cubicBezTo>
                  <a:cubicBezTo>
                    <a:pt x="7905" y="526"/>
                    <a:pt x="8066" y="417"/>
                    <a:pt x="8225" y="417"/>
                  </a:cubicBezTo>
                  <a:close/>
                  <a:moveTo>
                    <a:pt x="9608" y="387"/>
                  </a:moveTo>
                  <a:cubicBezTo>
                    <a:pt x="9778" y="387"/>
                    <a:pt x="9952" y="505"/>
                    <a:pt x="9942" y="739"/>
                  </a:cubicBezTo>
                  <a:cubicBezTo>
                    <a:pt x="9942" y="892"/>
                    <a:pt x="9797" y="1030"/>
                    <a:pt x="9629" y="1030"/>
                  </a:cubicBezTo>
                  <a:cubicBezTo>
                    <a:pt x="9619" y="1030"/>
                    <a:pt x="9609" y="1029"/>
                    <a:pt x="9598" y="1028"/>
                  </a:cubicBezTo>
                  <a:cubicBezTo>
                    <a:pt x="9435" y="1028"/>
                    <a:pt x="9290" y="884"/>
                    <a:pt x="9290" y="702"/>
                  </a:cubicBezTo>
                  <a:cubicBezTo>
                    <a:pt x="9290" y="492"/>
                    <a:pt x="9448" y="387"/>
                    <a:pt x="9608" y="387"/>
                  </a:cubicBezTo>
                  <a:close/>
                  <a:moveTo>
                    <a:pt x="11027" y="485"/>
                  </a:moveTo>
                  <a:cubicBezTo>
                    <a:pt x="11201" y="485"/>
                    <a:pt x="11363" y="633"/>
                    <a:pt x="11337" y="829"/>
                  </a:cubicBezTo>
                  <a:cubicBezTo>
                    <a:pt x="11320" y="999"/>
                    <a:pt x="11176" y="1121"/>
                    <a:pt x="11009" y="1121"/>
                  </a:cubicBezTo>
                  <a:cubicBezTo>
                    <a:pt x="10998" y="1121"/>
                    <a:pt x="10986" y="1120"/>
                    <a:pt x="10975" y="1119"/>
                  </a:cubicBezTo>
                  <a:cubicBezTo>
                    <a:pt x="10703" y="1083"/>
                    <a:pt x="10612" y="721"/>
                    <a:pt x="10830" y="558"/>
                  </a:cubicBezTo>
                  <a:cubicBezTo>
                    <a:pt x="10890" y="507"/>
                    <a:pt x="10959" y="485"/>
                    <a:pt x="11027" y="485"/>
                  </a:cubicBezTo>
                  <a:close/>
                  <a:moveTo>
                    <a:pt x="6840" y="483"/>
                  </a:moveTo>
                  <a:cubicBezTo>
                    <a:pt x="6993" y="483"/>
                    <a:pt x="7136" y="605"/>
                    <a:pt x="7153" y="775"/>
                  </a:cubicBezTo>
                  <a:cubicBezTo>
                    <a:pt x="7172" y="956"/>
                    <a:pt x="7045" y="1101"/>
                    <a:pt x="6864" y="1119"/>
                  </a:cubicBezTo>
                  <a:cubicBezTo>
                    <a:pt x="6842" y="1122"/>
                    <a:pt x="6820" y="1124"/>
                    <a:pt x="6800" y="1124"/>
                  </a:cubicBezTo>
                  <a:cubicBezTo>
                    <a:pt x="6405" y="1124"/>
                    <a:pt x="6361" y="485"/>
                    <a:pt x="6809" y="485"/>
                  </a:cubicBezTo>
                  <a:cubicBezTo>
                    <a:pt x="6820" y="484"/>
                    <a:pt x="6830" y="483"/>
                    <a:pt x="6840" y="483"/>
                  </a:cubicBezTo>
                  <a:close/>
                  <a:moveTo>
                    <a:pt x="5459" y="646"/>
                  </a:moveTo>
                  <a:cubicBezTo>
                    <a:pt x="5607" y="646"/>
                    <a:pt x="5755" y="751"/>
                    <a:pt x="5777" y="920"/>
                  </a:cubicBezTo>
                  <a:cubicBezTo>
                    <a:pt x="5795" y="1101"/>
                    <a:pt x="5668" y="1264"/>
                    <a:pt x="5487" y="1300"/>
                  </a:cubicBezTo>
                  <a:lnTo>
                    <a:pt x="5487" y="1282"/>
                  </a:lnTo>
                  <a:cubicBezTo>
                    <a:pt x="5480" y="1282"/>
                    <a:pt x="5472" y="1283"/>
                    <a:pt x="5465" y="1283"/>
                  </a:cubicBezTo>
                  <a:cubicBezTo>
                    <a:pt x="5206" y="1283"/>
                    <a:pt x="5040" y="986"/>
                    <a:pt x="5216" y="775"/>
                  </a:cubicBezTo>
                  <a:cubicBezTo>
                    <a:pt x="5278" y="685"/>
                    <a:pt x="5368" y="646"/>
                    <a:pt x="5459" y="646"/>
                  </a:cubicBezTo>
                  <a:close/>
                  <a:moveTo>
                    <a:pt x="12402" y="651"/>
                  </a:moveTo>
                  <a:cubicBezTo>
                    <a:pt x="12588" y="651"/>
                    <a:pt x="12759" y="809"/>
                    <a:pt x="12731" y="1028"/>
                  </a:cubicBezTo>
                  <a:cubicBezTo>
                    <a:pt x="12697" y="1181"/>
                    <a:pt x="12552" y="1302"/>
                    <a:pt x="12385" y="1302"/>
                  </a:cubicBezTo>
                  <a:cubicBezTo>
                    <a:pt x="12374" y="1302"/>
                    <a:pt x="12362" y="1301"/>
                    <a:pt x="12351" y="1300"/>
                  </a:cubicBezTo>
                  <a:lnTo>
                    <a:pt x="12351" y="1282"/>
                  </a:lnTo>
                  <a:cubicBezTo>
                    <a:pt x="12079" y="1228"/>
                    <a:pt x="12007" y="865"/>
                    <a:pt x="12224" y="702"/>
                  </a:cubicBezTo>
                  <a:cubicBezTo>
                    <a:pt x="12281" y="667"/>
                    <a:pt x="12342" y="651"/>
                    <a:pt x="12402" y="651"/>
                  </a:cubicBezTo>
                  <a:close/>
                  <a:moveTo>
                    <a:pt x="13777" y="863"/>
                  </a:moveTo>
                  <a:cubicBezTo>
                    <a:pt x="13878" y="863"/>
                    <a:pt x="13981" y="910"/>
                    <a:pt x="14053" y="1010"/>
                  </a:cubicBezTo>
                  <a:cubicBezTo>
                    <a:pt x="14200" y="1239"/>
                    <a:pt x="14037" y="1528"/>
                    <a:pt x="13791" y="1528"/>
                  </a:cubicBezTo>
                  <a:cubicBezTo>
                    <a:pt x="13764" y="1528"/>
                    <a:pt x="13737" y="1524"/>
                    <a:pt x="13709" y="1517"/>
                  </a:cubicBezTo>
                  <a:cubicBezTo>
                    <a:pt x="13528" y="1499"/>
                    <a:pt x="13419" y="1318"/>
                    <a:pt x="13456" y="1155"/>
                  </a:cubicBezTo>
                  <a:cubicBezTo>
                    <a:pt x="13477" y="970"/>
                    <a:pt x="13624" y="863"/>
                    <a:pt x="13777" y="863"/>
                  </a:cubicBezTo>
                  <a:close/>
                  <a:moveTo>
                    <a:pt x="4049" y="869"/>
                  </a:moveTo>
                  <a:cubicBezTo>
                    <a:pt x="4106" y="869"/>
                    <a:pt x="4165" y="884"/>
                    <a:pt x="4220" y="920"/>
                  </a:cubicBezTo>
                  <a:cubicBezTo>
                    <a:pt x="4491" y="1065"/>
                    <a:pt x="4419" y="1463"/>
                    <a:pt x="4129" y="1517"/>
                  </a:cubicBezTo>
                  <a:cubicBezTo>
                    <a:pt x="4100" y="1527"/>
                    <a:pt x="4071" y="1531"/>
                    <a:pt x="4042" y="1531"/>
                  </a:cubicBezTo>
                  <a:cubicBezTo>
                    <a:pt x="3906" y="1531"/>
                    <a:pt x="3775" y="1434"/>
                    <a:pt x="3731" y="1300"/>
                  </a:cubicBezTo>
                  <a:cubicBezTo>
                    <a:pt x="3660" y="1073"/>
                    <a:pt x="3844" y="869"/>
                    <a:pt x="4049" y="869"/>
                  </a:cubicBezTo>
                  <a:close/>
                  <a:moveTo>
                    <a:pt x="2703" y="1232"/>
                  </a:moveTo>
                  <a:cubicBezTo>
                    <a:pt x="2849" y="1232"/>
                    <a:pt x="2980" y="1329"/>
                    <a:pt x="3024" y="1463"/>
                  </a:cubicBezTo>
                  <a:cubicBezTo>
                    <a:pt x="3061" y="1644"/>
                    <a:pt x="2952" y="1807"/>
                    <a:pt x="2789" y="1843"/>
                  </a:cubicBezTo>
                  <a:cubicBezTo>
                    <a:pt x="2750" y="1855"/>
                    <a:pt x="2714" y="1860"/>
                    <a:pt x="2680" y="1860"/>
                  </a:cubicBezTo>
                  <a:cubicBezTo>
                    <a:pt x="2347" y="1860"/>
                    <a:pt x="2246" y="1344"/>
                    <a:pt x="2608" y="1246"/>
                  </a:cubicBezTo>
                  <a:cubicBezTo>
                    <a:pt x="2640" y="1236"/>
                    <a:pt x="2672" y="1232"/>
                    <a:pt x="2703" y="1232"/>
                  </a:cubicBezTo>
                  <a:close/>
                  <a:moveTo>
                    <a:pt x="15138" y="1214"/>
                  </a:moveTo>
                  <a:cubicBezTo>
                    <a:pt x="15337" y="1214"/>
                    <a:pt x="15542" y="1383"/>
                    <a:pt x="15466" y="1644"/>
                  </a:cubicBezTo>
                  <a:cubicBezTo>
                    <a:pt x="15423" y="1772"/>
                    <a:pt x="15303" y="1866"/>
                    <a:pt x="15165" y="1866"/>
                  </a:cubicBezTo>
                  <a:cubicBezTo>
                    <a:pt x="15128" y="1866"/>
                    <a:pt x="15088" y="1859"/>
                    <a:pt x="15049" y="1843"/>
                  </a:cubicBezTo>
                  <a:cubicBezTo>
                    <a:pt x="14886" y="1807"/>
                    <a:pt x="14778" y="1626"/>
                    <a:pt x="14832" y="1463"/>
                  </a:cubicBezTo>
                  <a:cubicBezTo>
                    <a:pt x="14875" y="1289"/>
                    <a:pt x="15006" y="1214"/>
                    <a:pt x="15138" y="1214"/>
                  </a:cubicBezTo>
                  <a:close/>
                  <a:moveTo>
                    <a:pt x="1338" y="1612"/>
                  </a:moveTo>
                  <a:cubicBezTo>
                    <a:pt x="1385" y="1612"/>
                    <a:pt x="1435" y="1622"/>
                    <a:pt x="1485" y="1644"/>
                  </a:cubicBezTo>
                  <a:cubicBezTo>
                    <a:pt x="1757" y="1753"/>
                    <a:pt x="1739" y="2151"/>
                    <a:pt x="1449" y="2260"/>
                  </a:cubicBezTo>
                  <a:cubicBezTo>
                    <a:pt x="1413" y="2272"/>
                    <a:pt x="1376" y="2278"/>
                    <a:pt x="1339" y="2278"/>
                  </a:cubicBezTo>
                  <a:cubicBezTo>
                    <a:pt x="1211" y="2278"/>
                    <a:pt x="1089" y="2206"/>
                    <a:pt x="1032" y="2079"/>
                  </a:cubicBezTo>
                  <a:cubicBezTo>
                    <a:pt x="943" y="1839"/>
                    <a:pt x="1113" y="1612"/>
                    <a:pt x="1338" y="1612"/>
                  </a:cubicBezTo>
                  <a:close/>
                  <a:moveTo>
                    <a:pt x="16501" y="1653"/>
                  </a:moveTo>
                  <a:cubicBezTo>
                    <a:pt x="16707" y="1653"/>
                    <a:pt x="16881" y="1854"/>
                    <a:pt x="16806" y="2079"/>
                  </a:cubicBezTo>
                  <a:cubicBezTo>
                    <a:pt x="16749" y="2206"/>
                    <a:pt x="16627" y="2278"/>
                    <a:pt x="16499" y="2278"/>
                  </a:cubicBezTo>
                  <a:cubicBezTo>
                    <a:pt x="16462" y="2278"/>
                    <a:pt x="16425" y="2272"/>
                    <a:pt x="16389" y="2260"/>
                  </a:cubicBezTo>
                  <a:cubicBezTo>
                    <a:pt x="16136" y="2151"/>
                    <a:pt x="16118" y="1789"/>
                    <a:pt x="16371" y="1680"/>
                  </a:cubicBezTo>
                  <a:cubicBezTo>
                    <a:pt x="16415" y="1662"/>
                    <a:pt x="16458" y="1653"/>
                    <a:pt x="16501" y="1653"/>
                  </a:cubicBezTo>
                  <a:close/>
                  <a:moveTo>
                    <a:pt x="8912" y="1"/>
                  </a:moveTo>
                  <a:cubicBezTo>
                    <a:pt x="5886" y="1"/>
                    <a:pt x="2861" y="567"/>
                    <a:pt x="0" y="1698"/>
                  </a:cubicBezTo>
                  <a:cubicBezTo>
                    <a:pt x="181" y="2151"/>
                    <a:pt x="344" y="2586"/>
                    <a:pt x="525" y="3020"/>
                  </a:cubicBezTo>
                  <a:cubicBezTo>
                    <a:pt x="3224" y="1952"/>
                    <a:pt x="6071" y="1418"/>
                    <a:pt x="8919" y="1418"/>
                  </a:cubicBezTo>
                  <a:cubicBezTo>
                    <a:pt x="11767" y="1418"/>
                    <a:pt x="14615" y="1952"/>
                    <a:pt x="17313" y="3020"/>
                  </a:cubicBezTo>
                  <a:lnTo>
                    <a:pt x="17838" y="1698"/>
                  </a:lnTo>
                  <a:cubicBezTo>
                    <a:pt x="14968" y="567"/>
                    <a:pt x="11939" y="1"/>
                    <a:pt x="8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95839823"/>
      </p:ext>
    </p:extLst>
  </p:cSld>
  <p:clrMapOvr>
    <a:masterClrMapping/>
  </p:clrMapOvr>
</p:sld>
</file>

<file path=ppt/theme/theme1.xml><?xml version="1.0" encoding="utf-8"?>
<a:theme xmlns:a="http://schemas.openxmlformats.org/drawingml/2006/main" name="Middle Earth Fantasy Day by Slidesgo">
  <a:themeElements>
    <a:clrScheme name="Simple Light">
      <a:dk1>
        <a:srgbClr val="262A29"/>
      </a:dk1>
      <a:lt1>
        <a:srgbClr val="F6E5CC"/>
      </a:lt1>
      <a:dk2>
        <a:srgbClr val="EEDEC5"/>
      </a:dk2>
      <a:lt2>
        <a:srgbClr val="FAE69B"/>
      </a:lt2>
      <a:accent1>
        <a:srgbClr val="FCEDB4"/>
      </a:accent1>
      <a:accent2>
        <a:srgbClr val="FFFBF0"/>
      </a:accent2>
      <a:accent3>
        <a:srgbClr val="6E704A"/>
      </a:accent3>
      <a:accent4>
        <a:srgbClr val="504E31"/>
      </a:accent4>
      <a:accent5>
        <a:srgbClr val="504E31"/>
      </a:accent5>
      <a:accent6>
        <a:srgbClr val="2E2D24"/>
      </a:accent6>
      <a:hlink>
        <a:srgbClr val="3033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31729</TotalTime>
  <Words>3668</Words>
  <Application>Microsoft Macintosh PowerPoint</Application>
  <PresentationFormat>Affichage à l'écran (16:9)</PresentationFormat>
  <Paragraphs>352</Paragraphs>
  <Slides>49</Slides>
  <Notes>49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49</vt:i4>
      </vt:variant>
    </vt:vector>
  </HeadingPairs>
  <TitlesOfParts>
    <vt:vector size="60" baseType="lpstr">
      <vt:lpstr>Inter</vt:lpstr>
      <vt:lpstr>Arial</vt:lpstr>
      <vt:lpstr>Roboto</vt:lpstr>
      <vt:lpstr>Consolas</vt:lpstr>
      <vt:lpstr>Bebas Neue</vt:lpstr>
      <vt:lpstr>FiraCode-Retina</vt:lpstr>
      <vt:lpstr>Calibri</vt:lpstr>
      <vt:lpstr>Segoe UI</vt:lpstr>
      <vt:lpstr>Open Sans</vt:lpstr>
      <vt:lpstr>Domine</vt:lpstr>
      <vt:lpstr>Middle Earth Fantasy Day by Slidesgo</vt:lpstr>
      <vt:lpstr>Take control  of your mock !</vt:lpstr>
      <vt:lpstr>Johnathan  MEUNIER</vt:lpstr>
      <vt:lpstr>Introduction</vt:lpstr>
      <vt:lpstr>Introduction</vt:lpstr>
      <vt:lpstr>Présentation PowerPoint</vt:lpstr>
      <vt:lpstr>Présentation PowerPoint</vt:lpstr>
      <vt:lpstr>Présentation PowerPoint</vt:lpstr>
      <vt:lpstr>My demo seems broken</vt:lpstr>
      <vt:lpstr>How can I prevent that ?</vt:lpstr>
      <vt:lpstr>Mocks</vt:lpstr>
      <vt:lpstr>What is a mock ?</vt:lpstr>
      <vt:lpstr>Pros &amp; Cons</vt:lpstr>
      <vt:lpstr>Current solution</vt:lpstr>
      <vt:lpstr>Current solution</vt:lpstr>
      <vt:lpstr>Demo of my working application</vt:lpstr>
      <vt:lpstr>Mock Service Worker</vt:lpstr>
      <vt:lpstr>MSW is a service worker</vt:lpstr>
      <vt:lpstr>Why MSW is the best solution ? </vt:lpstr>
      <vt:lpstr>Front setup</vt:lpstr>
      <vt:lpstr>Request handler</vt:lpstr>
      <vt:lpstr>Request resolver</vt:lpstr>
      <vt:lpstr>Request resolver</vt:lpstr>
      <vt:lpstr>Request resolver</vt:lpstr>
      <vt:lpstr>Request resolver</vt:lpstr>
      <vt:lpstr>Request resolver</vt:lpstr>
      <vt:lpstr>Demo : fetch, simple mock, delay, status, headers, complex response</vt:lpstr>
      <vt:lpstr>Test</vt:lpstr>
      <vt:lpstr>Specific mock in a test</vt:lpstr>
      <vt:lpstr>Specific mock in a test</vt:lpstr>
      <vt:lpstr>Specific mock in a test</vt:lpstr>
      <vt:lpstr>Specific mock in a test</vt:lpstr>
      <vt:lpstr>Demo MSW &amp; Gherkin</vt:lpstr>
      <vt:lpstr>Name your scenarios !</vt:lpstr>
      <vt:lpstr>Name your scenarios</vt:lpstr>
      <vt:lpstr>Name your scenarios !</vt:lpstr>
      <vt:lpstr>How far should we go in the mocks ?</vt:lpstr>
      <vt:lpstr>Typescript</vt:lpstr>
      <vt:lpstr>Develop the consumer before the service</vt:lpstr>
      <vt:lpstr>Cohabitation with authentication</vt:lpstr>
      <vt:lpstr>A more simple and exportable solution ?</vt:lpstr>
      <vt:lpstr>Directly from your dev tools ! </vt:lpstr>
      <vt:lpstr>Directly from your dev tools ! </vt:lpstr>
      <vt:lpstr>Présentation PowerPoint</vt:lpstr>
      <vt:lpstr>Présentation PowerPoint</vt:lpstr>
      <vt:lpstr>Présentation PowerPoint</vt:lpstr>
      <vt:lpstr>Conclusion</vt:lpstr>
      <vt:lpstr>Présentation PowerPoint</vt:lpstr>
      <vt:lpstr>Thanks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control  of your mock !</dc:title>
  <cp:lastModifiedBy>MEUNIER Jonathan</cp:lastModifiedBy>
  <cp:revision>7</cp:revision>
  <cp:lastPrinted>2022-09-08T13:10:12Z</cp:lastPrinted>
  <dcterms:modified xsi:type="dcterms:W3CDTF">2024-01-16T09:48:23Z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bfbbd0f-0666-461a-9212-afe773a25324_Enabled">
    <vt:lpwstr>true</vt:lpwstr>
  </property>
  <property fmtid="{D5CDD505-2E9C-101B-9397-08002B2CF9AE}" pid="3" name="MSIP_Label_bbfbbd0f-0666-461a-9212-afe773a25324_SetDate">
    <vt:lpwstr>2022-09-07T12:27:35Z</vt:lpwstr>
  </property>
  <property fmtid="{D5CDD505-2E9C-101B-9397-08002B2CF9AE}" pid="4" name="MSIP_Label_bbfbbd0f-0666-461a-9212-afe773a25324_Method">
    <vt:lpwstr>Standard</vt:lpwstr>
  </property>
  <property fmtid="{D5CDD505-2E9C-101B-9397-08002B2CF9AE}" pid="5" name="MSIP_Label_bbfbbd0f-0666-461a-9212-afe773a25324_Name">
    <vt:lpwstr>AFA Confidentiel</vt:lpwstr>
  </property>
  <property fmtid="{D5CDD505-2E9C-101B-9397-08002B2CF9AE}" pid="6" name="MSIP_Label_bbfbbd0f-0666-461a-9212-afe773a25324_SiteId">
    <vt:lpwstr>396b38cc-aa65-492b-bb0e-3d94ed25a97b</vt:lpwstr>
  </property>
  <property fmtid="{D5CDD505-2E9C-101B-9397-08002B2CF9AE}" pid="7" name="MSIP_Label_bbfbbd0f-0666-461a-9212-afe773a25324_ActionId">
    <vt:lpwstr>039e58fb-e81a-4b49-881e-688470e1e8a4</vt:lpwstr>
  </property>
  <property fmtid="{D5CDD505-2E9C-101B-9397-08002B2CF9AE}" pid="8" name="MSIP_Label_bbfbbd0f-0666-461a-9212-afe773a25324_ContentBits">
    <vt:lpwstr>3</vt:lpwstr>
  </property>
  <property fmtid="{D5CDD505-2E9C-101B-9397-08002B2CF9AE}" pid="9" name="ClassificationContentMarkingFooterLocations">
    <vt:lpwstr>Middle Earth Fantasy Day by Slidesgo:3\Slidesgo Final Pages:3</vt:lpwstr>
  </property>
  <property fmtid="{D5CDD505-2E9C-101B-9397-08002B2CF9AE}" pid="10" name="ClassificationContentMarkingFooterText">
    <vt:lpwstr>
 Classification : Confidentiel </vt:lpwstr>
  </property>
</Properties>
</file>

<file path=docProps/thumbnail.jpeg>
</file>